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56" r:id="rId5"/>
    <p:sldId id="291" r:id="rId6"/>
    <p:sldId id="293" r:id="rId7"/>
    <p:sldId id="295" r:id="rId8"/>
    <p:sldId id="854" r:id="rId9"/>
    <p:sldId id="853" r:id="rId10"/>
    <p:sldId id="850" r:id="rId11"/>
    <p:sldId id="28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B786"/>
    <a:srgbClr val="083A8D"/>
    <a:srgbClr val="2DB2EF"/>
    <a:srgbClr val="5982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C4E6E8-3AC5-4B49-9B60-22776EEF529B}" v="51" dt="2024-03-14T14:40:19.8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7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eron Macuch" userId="98915008-1342-4912-bc53-f31913f0063d" providerId="ADAL" clId="{FCC4E6E8-3AC5-4B49-9B60-22776EEF529B}"/>
    <pc:docChg chg="undo redo custSel addSld delSld modSld">
      <pc:chgData name="Cameron Macuch" userId="98915008-1342-4912-bc53-f31913f0063d" providerId="ADAL" clId="{FCC4E6E8-3AC5-4B49-9B60-22776EEF529B}" dt="2024-03-18T17:18:15.741" v="1920"/>
      <pc:docMkLst>
        <pc:docMk/>
      </pc:docMkLst>
      <pc:sldChg chg="modSp mod">
        <pc:chgData name="Cameron Macuch" userId="98915008-1342-4912-bc53-f31913f0063d" providerId="ADAL" clId="{FCC4E6E8-3AC5-4B49-9B60-22776EEF529B}" dt="2024-03-12T15:50:45.739" v="26" actId="20577"/>
        <pc:sldMkLst>
          <pc:docMk/>
          <pc:sldMk cId="2296312122" sldId="256"/>
        </pc:sldMkLst>
        <pc:spChg chg="mod">
          <ac:chgData name="Cameron Macuch" userId="98915008-1342-4912-bc53-f31913f0063d" providerId="ADAL" clId="{FCC4E6E8-3AC5-4B49-9B60-22776EEF529B}" dt="2024-03-12T15:50:22.339" v="1" actId="20577"/>
          <ac:spMkLst>
            <pc:docMk/>
            <pc:sldMk cId="2296312122" sldId="256"/>
            <ac:spMk id="4" creationId="{2246B32F-C89B-9286-147E-C215001C2786}"/>
          </ac:spMkLst>
        </pc:spChg>
        <pc:spChg chg="mod">
          <ac:chgData name="Cameron Macuch" userId="98915008-1342-4912-bc53-f31913f0063d" providerId="ADAL" clId="{FCC4E6E8-3AC5-4B49-9B60-22776EEF529B}" dt="2024-03-12T15:50:38.833" v="21" actId="20577"/>
          <ac:spMkLst>
            <pc:docMk/>
            <pc:sldMk cId="2296312122" sldId="256"/>
            <ac:spMk id="5" creationId="{CC29C3DD-93A3-0CE6-57A4-6AABDF42DA1D}"/>
          </ac:spMkLst>
        </pc:spChg>
        <pc:spChg chg="mod">
          <ac:chgData name="Cameron Macuch" userId="98915008-1342-4912-bc53-f31913f0063d" providerId="ADAL" clId="{FCC4E6E8-3AC5-4B49-9B60-22776EEF529B}" dt="2024-03-12T15:50:45.739" v="26" actId="20577"/>
          <ac:spMkLst>
            <pc:docMk/>
            <pc:sldMk cId="2296312122" sldId="256"/>
            <ac:spMk id="6" creationId="{697D12AC-56D6-11D1-FB9D-B11BC911E491}"/>
          </ac:spMkLst>
        </pc:spChg>
      </pc:sldChg>
      <pc:sldChg chg="addSp delSp modSp mod">
        <pc:chgData name="Cameron Macuch" userId="98915008-1342-4912-bc53-f31913f0063d" providerId="ADAL" clId="{FCC4E6E8-3AC5-4B49-9B60-22776EEF529B}" dt="2024-03-13T14:21:08.173" v="389" actId="1076"/>
        <pc:sldMkLst>
          <pc:docMk/>
          <pc:sldMk cId="3623820061" sldId="289"/>
        </pc:sldMkLst>
        <pc:spChg chg="mod">
          <ac:chgData name="Cameron Macuch" userId="98915008-1342-4912-bc53-f31913f0063d" providerId="ADAL" clId="{FCC4E6E8-3AC5-4B49-9B60-22776EEF529B}" dt="2024-03-12T16:13:03.233" v="310" actId="1076"/>
          <ac:spMkLst>
            <pc:docMk/>
            <pc:sldMk cId="3623820061" sldId="289"/>
            <ac:spMk id="2" creationId="{97B332E0-FF3D-3F4F-2E81-9D064F300C21}"/>
          </ac:spMkLst>
        </pc:spChg>
        <pc:spChg chg="add mod">
          <ac:chgData name="Cameron Macuch" userId="98915008-1342-4912-bc53-f31913f0063d" providerId="ADAL" clId="{FCC4E6E8-3AC5-4B49-9B60-22776EEF529B}" dt="2024-03-13T14:21:08.173" v="389" actId="1076"/>
          <ac:spMkLst>
            <pc:docMk/>
            <pc:sldMk cId="3623820061" sldId="289"/>
            <ac:spMk id="3" creationId="{BFC9A4E2-5D55-F21F-9082-95D25DF7836F}"/>
          </ac:spMkLst>
        </pc:spChg>
        <pc:spChg chg="mod">
          <ac:chgData name="Cameron Macuch" userId="98915008-1342-4912-bc53-f31913f0063d" providerId="ADAL" clId="{FCC4E6E8-3AC5-4B49-9B60-22776EEF529B}" dt="2024-03-12T16:13:38.448" v="329" actId="403"/>
          <ac:spMkLst>
            <pc:docMk/>
            <pc:sldMk cId="3623820061" sldId="289"/>
            <ac:spMk id="7" creationId="{DA71BE00-05EA-1A02-33C6-BBA63EC5FF4A}"/>
          </ac:spMkLst>
        </pc:spChg>
        <pc:spChg chg="del">
          <ac:chgData name="Cameron Macuch" userId="98915008-1342-4912-bc53-f31913f0063d" providerId="ADAL" clId="{FCC4E6E8-3AC5-4B49-9B60-22776EEF529B}" dt="2024-03-12T16:12:40.201" v="294" actId="478"/>
          <ac:spMkLst>
            <pc:docMk/>
            <pc:sldMk cId="3623820061" sldId="289"/>
            <ac:spMk id="8" creationId="{014122EE-44B9-451B-E3E4-496630711612}"/>
          </ac:spMkLst>
        </pc:spChg>
      </pc:sldChg>
      <pc:sldChg chg="delSp modSp mod">
        <pc:chgData name="Cameron Macuch" userId="98915008-1342-4912-bc53-f31913f0063d" providerId="ADAL" clId="{FCC4E6E8-3AC5-4B49-9B60-22776EEF529B}" dt="2024-03-18T12:53:14.657" v="1789" actId="20577"/>
        <pc:sldMkLst>
          <pc:docMk/>
          <pc:sldMk cId="2055069272" sldId="291"/>
        </pc:sldMkLst>
        <pc:spChg chg="mod">
          <ac:chgData name="Cameron Macuch" userId="98915008-1342-4912-bc53-f31913f0063d" providerId="ADAL" clId="{FCC4E6E8-3AC5-4B49-9B60-22776EEF529B}" dt="2024-03-12T15:51:40.666" v="30" actId="27636"/>
          <ac:spMkLst>
            <pc:docMk/>
            <pc:sldMk cId="2055069272" sldId="291"/>
            <ac:spMk id="7" creationId="{82BF668D-E936-0E92-B53A-B1CAC1DD279C}"/>
          </ac:spMkLst>
        </pc:spChg>
        <pc:spChg chg="mod">
          <ac:chgData name="Cameron Macuch" userId="98915008-1342-4912-bc53-f31913f0063d" providerId="ADAL" clId="{FCC4E6E8-3AC5-4B49-9B60-22776EEF529B}" dt="2024-03-18T12:53:14.657" v="1789" actId="20577"/>
          <ac:spMkLst>
            <pc:docMk/>
            <pc:sldMk cId="2055069272" sldId="291"/>
            <ac:spMk id="9" creationId="{4E924547-C458-38B5-9F1C-5E43FBFB5A53}"/>
          </ac:spMkLst>
        </pc:spChg>
        <pc:spChg chg="del mod">
          <ac:chgData name="Cameron Macuch" userId="98915008-1342-4912-bc53-f31913f0063d" providerId="ADAL" clId="{FCC4E6E8-3AC5-4B49-9B60-22776EEF529B}" dt="2024-03-13T15:43:15.320" v="1537" actId="478"/>
          <ac:spMkLst>
            <pc:docMk/>
            <pc:sldMk cId="2055069272" sldId="291"/>
            <ac:spMk id="11" creationId="{61877105-9243-2FBF-A8EF-473E366FF43B}"/>
          </ac:spMkLst>
        </pc:spChg>
      </pc:sldChg>
      <pc:sldChg chg="addSp delSp modSp mod">
        <pc:chgData name="Cameron Macuch" userId="98915008-1342-4912-bc53-f31913f0063d" providerId="ADAL" clId="{FCC4E6E8-3AC5-4B49-9B60-22776EEF529B}" dt="2024-03-14T14:43:24.013" v="1667" actId="1076"/>
        <pc:sldMkLst>
          <pc:docMk/>
          <pc:sldMk cId="1454053413" sldId="293"/>
        </pc:sldMkLst>
        <pc:spChg chg="mod">
          <ac:chgData name="Cameron Macuch" userId="98915008-1342-4912-bc53-f31913f0063d" providerId="ADAL" clId="{FCC4E6E8-3AC5-4B49-9B60-22776EEF529B}" dt="2024-03-12T15:53:40.843" v="73" actId="20577"/>
          <ac:spMkLst>
            <pc:docMk/>
            <pc:sldMk cId="1454053413" sldId="293"/>
            <ac:spMk id="2" creationId="{C253DEAE-BBC6-A48F-6177-6FB68ACA9179}"/>
          </ac:spMkLst>
        </pc:spChg>
        <pc:spChg chg="mod">
          <ac:chgData name="Cameron Macuch" userId="98915008-1342-4912-bc53-f31913f0063d" providerId="ADAL" clId="{FCC4E6E8-3AC5-4B49-9B60-22776EEF529B}" dt="2024-03-13T15:43:26.237" v="1538" actId="1076"/>
          <ac:spMkLst>
            <pc:docMk/>
            <pc:sldMk cId="1454053413" sldId="293"/>
            <ac:spMk id="3" creationId="{00A2E981-7851-44BF-5F56-8F7E52263A7D}"/>
          </ac:spMkLst>
        </pc:spChg>
        <pc:spChg chg="add del mod">
          <ac:chgData name="Cameron Macuch" userId="98915008-1342-4912-bc53-f31913f0063d" providerId="ADAL" clId="{FCC4E6E8-3AC5-4B49-9B60-22776EEF529B}" dt="2024-03-13T15:23:50.586" v="1431" actId="478"/>
          <ac:spMkLst>
            <pc:docMk/>
            <pc:sldMk cId="1454053413" sldId="293"/>
            <ac:spMk id="7" creationId="{E2AC3912-B275-BE67-8965-C5EFE9D0B1EE}"/>
          </ac:spMkLst>
        </pc:spChg>
        <pc:spChg chg="add mod">
          <ac:chgData name="Cameron Macuch" userId="98915008-1342-4912-bc53-f31913f0063d" providerId="ADAL" clId="{FCC4E6E8-3AC5-4B49-9B60-22776EEF529B}" dt="2024-03-14T14:43:13.978" v="1665" actId="403"/>
          <ac:spMkLst>
            <pc:docMk/>
            <pc:sldMk cId="1454053413" sldId="293"/>
            <ac:spMk id="9" creationId="{AAF20B32-0387-AF0E-7DCE-81F38F7216E1}"/>
          </ac:spMkLst>
        </pc:spChg>
        <pc:spChg chg="add mod">
          <ac:chgData name="Cameron Macuch" userId="98915008-1342-4912-bc53-f31913f0063d" providerId="ADAL" clId="{FCC4E6E8-3AC5-4B49-9B60-22776EEF529B}" dt="2024-03-14T14:43:24.013" v="1667" actId="1076"/>
          <ac:spMkLst>
            <pc:docMk/>
            <pc:sldMk cId="1454053413" sldId="293"/>
            <ac:spMk id="10" creationId="{BE7EF783-ADF0-3B59-30EF-7AB00A5A4860}"/>
          </ac:spMkLst>
        </pc:spChg>
        <pc:graphicFrameChg chg="add mod modGraphic">
          <ac:chgData name="Cameron Macuch" userId="98915008-1342-4912-bc53-f31913f0063d" providerId="ADAL" clId="{FCC4E6E8-3AC5-4B49-9B60-22776EEF529B}" dt="2024-03-13T15:20:30.729" v="1331" actId="1076"/>
          <ac:graphicFrameMkLst>
            <pc:docMk/>
            <pc:sldMk cId="1454053413" sldId="293"/>
            <ac:graphicFrameMk id="6" creationId="{F7D69811-F481-21C1-DA66-DB86EE1AF109}"/>
          </ac:graphicFrameMkLst>
        </pc:graphicFrameChg>
        <pc:picChg chg="add mod">
          <ac:chgData name="Cameron Macuch" userId="98915008-1342-4912-bc53-f31913f0063d" providerId="ADAL" clId="{FCC4E6E8-3AC5-4B49-9B60-22776EEF529B}" dt="2024-03-13T15:43:33.432" v="1540" actId="1076"/>
          <ac:picMkLst>
            <pc:docMk/>
            <pc:sldMk cId="1454053413" sldId="293"/>
            <ac:picMk id="5" creationId="{364F3CAA-DF01-9C0E-3CB4-C0EB54A27910}"/>
          </ac:picMkLst>
        </pc:picChg>
      </pc:sldChg>
      <pc:sldChg chg="add del">
        <pc:chgData name="Cameron Macuch" userId="98915008-1342-4912-bc53-f31913f0063d" providerId="ADAL" clId="{FCC4E6E8-3AC5-4B49-9B60-22776EEF529B}" dt="2024-03-12T16:01:12.404" v="240" actId="2696"/>
        <pc:sldMkLst>
          <pc:docMk/>
          <pc:sldMk cId="3242451382" sldId="294"/>
        </pc:sldMkLst>
      </pc:sldChg>
      <pc:sldChg chg="addSp delSp modSp add mod modNotesTx">
        <pc:chgData name="Cameron Macuch" userId="98915008-1342-4912-bc53-f31913f0063d" providerId="ADAL" clId="{FCC4E6E8-3AC5-4B49-9B60-22776EEF529B}" dt="2024-03-18T17:18:15.741" v="1920"/>
        <pc:sldMkLst>
          <pc:docMk/>
          <pc:sldMk cId="1393884913" sldId="295"/>
        </pc:sldMkLst>
        <pc:spChg chg="mod">
          <ac:chgData name="Cameron Macuch" userId="98915008-1342-4912-bc53-f31913f0063d" providerId="ADAL" clId="{FCC4E6E8-3AC5-4B49-9B60-22776EEF529B}" dt="2024-03-18T16:53:11.854" v="1919" actId="20577"/>
          <ac:spMkLst>
            <pc:docMk/>
            <pc:sldMk cId="1393884913" sldId="295"/>
            <ac:spMk id="2" creationId="{C253DEAE-BBC6-A48F-6177-6FB68ACA9179}"/>
          </ac:spMkLst>
        </pc:spChg>
        <pc:spChg chg="mod">
          <ac:chgData name="Cameron Macuch" userId="98915008-1342-4912-bc53-f31913f0063d" providerId="ADAL" clId="{FCC4E6E8-3AC5-4B49-9B60-22776EEF529B}" dt="2024-03-13T15:42:48.494" v="1536" actId="1076"/>
          <ac:spMkLst>
            <pc:docMk/>
            <pc:sldMk cId="1393884913" sldId="295"/>
            <ac:spMk id="3" creationId="{00A2E981-7851-44BF-5F56-8F7E52263A7D}"/>
          </ac:spMkLst>
        </pc:spChg>
        <pc:spChg chg="add del mod">
          <ac:chgData name="Cameron Macuch" userId="98915008-1342-4912-bc53-f31913f0063d" providerId="ADAL" clId="{FCC4E6E8-3AC5-4B49-9B60-22776EEF529B}" dt="2024-03-13T15:26:55.864" v="1438" actId="478"/>
          <ac:spMkLst>
            <pc:docMk/>
            <pc:sldMk cId="1393884913" sldId="295"/>
            <ac:spMk id="4" creationId="{DE971DA2-7B3C-9985-4882-6D4B52554B0C}"/>
          </ac:spMkLst>
        </pc:spChg>
        <pc:spChg chg="add mod">
          <ac:chgData name="Cameron Macuch" userId="98915008-1342-4912-bc53-f31913f0063d" providerId="ADAL" clId="{FCC4E6E8-3AC5-4B49-9B60-22776EEF529B}" dt="2024-03-18T16:00:44.281" v="1797" actId="2711"/>
          <ac:spMkLst>
            <pc:docMk/>
            <pc:sldMk cId="1393884913" sldId="295"/>
            <ac:spMk id="5" creationId="{F8FD0FE3-AE71-056B-4D61-B82B78F3261B}"/>
          </ac:spMkLst>
        </pc:spChg>
        <pc:spChg chg="add del mod">
          <ac:chgData name="Cameron Macuch" userId="98915008-1342-4912-bc53-f31913f0063d" providerId="ADAL" clId="{FCC4E6E8-3AC5-4B49-9B60-22776EEF529B}" dt="2024-03-13T15:37:19.675" v="1478" actId="478"/>
          <ac:spMkLst>
            <pc:docMk/>
            <pc:sldMk cId="1393884913" sldId="295"/>
            <ac:spMk id="6" creationId="{1D7869DB-FEE9-15DA-8E9C-AFFA2F9FB790}"/>
          </ac:spMkLst>
        </pc:spChg>
        <pc:spChg chg="add del mod">
          <ac:chgData name="Cameron Macuch" userId="98915008-1342-4912-bc53-f31913f0063d" providerId="ADAL" clId="{FCC4E6E8-3AC5-4B49-9B60-22776EEF529B}" dt="2024-03-13T15:35:59.928" v="1461" actId="1076"/>
          <ac:spMkLst>
            <pc:docMk/>
            <pc:sldMk cId="1393884913" sldId="295"/>
            <ac:spMk id="9" creationId="{2CF588EB-530A-A2C3-4B8E-FCA93DB81602}"/>
          </ac:spMkLst>
        </pc:spChg>
        <pc:spChg chg="add del">
          <ac:chgData name="Cameron Macuch" userId="98915008-1342-4912-bc53-f31913f0063d" providerId="ADAL" clId="{FCC4E6E8-3AC5-4B49-9B60-22776EEF529B}" dt="2024-03-13T15:36:18.239" v="1465" actId="478"/>
          <ac:spMkLst>
            <pc:docMk/>
            <pc:sldMk cId="1393884913" sldId="295"/>
            <ac:spMk id="10" creationId="{990D0537-AC29-BF89-C39F-4810594C8328}"/>
          </ac:spMkLst>
        </pc:spChg>
        <pc:spChg chg="add mod">
          <ac:chgData name="Cameron Macuch" userId="98915008-1342-4912-bc53-f31913f0063d" providerId="ADAL" clId="{FCC4E6E8-3AC5-4B49-9B60-22776EEF529B}" dt="2024-03-13T17:43:12.382" v="1585" actId="20577"/>
          <ac:spMkLst>
            <pc:docMk/>
            <pc:sldMk cId="1393884913" sldId="295"/>
            <ac:spMk id="12" creationId="{7EDB5C45-0223-33BF-19BC-7D60F9D43FCC}"/>
          </ac:spMkLst>
        </pc:spChg>
        <pc:spChg chg="add mod">
          <ac:chgData name="Cameron Macuch" userId="98915008-1342-4912-bc53-f31913f0063d" providerId="ADAL" clId="{FCC4E6E8-3AC5-4B49-9B60-22776EEF529B}" dt="2024-03-13T15:42:42.383" v="1535" actId="207"/>
          <ac:spMkLst>
            <pc:docMk/>
            <pc:sldMk cId="1393884913" sldId="295"/>
            <ac:spMk id="14" creationId="{A683828F-53F8-EC53-EC3E-EE36A482FF13}"/>
          </ac:spMkLst>
        </pc:spChg>
        <pc:picChg chg="del">
          <ac:chgData name="Cameron Macuch" userId="98915008-1342-4912-bc53-f31913f0063d" providerId="ADAL" clId="{FCC4E6E8-3AC5-4B49-9B60-22776EEF529B}" dt="2024-03-12T15:57:11.114" v="134" actId="478"/>
          <ac:picMkLst>
            <pc:docMk/>
            <pc:sldMk cId="1393884913" sldId="295"/>
            <ac:picMk id="5" creationId="{364F3CAA-DF01-9C0E-3CB4-C0EB54A27910}"/>
          </ac:picMkLst>
        </pc:picChg>
        <pc:picChg chg="add mod">
          <ac:chgData name="Cameron Macuch" userId="98915008-1342-4912-bc53-f31913f0063d" providerId="ADAL" clId="{FCC4E6E8-3AC5-4B49-9B60-22776EEF529B}" dt="2024-03-13T15:36:55.551" v="1474" actId="1076"/>
          <ac:picMkLst>
            <pc:docMk/>
            <pc:sldMk cId="1393884913" sldId="295"/>
            <ac:picMk id="8" creationId="{0C9DBB55-75F1-39C6-A6CE-FFF7418F532B}"/>
          </ac:picMkLst>
        </pc:picChg>
        <pc:picChg chg="add del mod">
          <ac:chgData name="Cameron Macuch" userId="98915008-1342-4912-bc53-f31913f0063d" providerId="ADAL" clId="{FCC4E6E8-3AC5-4B49-9B60-22776EEF529B}" dt="2024-03-13T15:33:44.508" v="1454" actId="478"/>
          <ac:picMkLst>
            <pc:docMk/>
            <pc:sldMk cId="1393884913" sldId="295"/>
            <ac:picMk id="2052" creationId="{047C1C3E-6F7F-C77D-9209-BD361E0B5497}"/>
          </ac:picMkLst>
        </pc:picChg>
        <pc:picChg chg="add mod">
          <ac:chgData name="Cameron Macuch" userId="98915008-1342-4912-bc53-f31913f0063d" providerId="ADAL" clId="{FCC4E6E8-3AC5-4B49-9B60-22776EEF529B}" dt="2024-03-13T15:41:58.507" v="1525" actId="1076"/>
          <ac:picMkLst>
            <pc:docMk/>
            <pc:sldMk cId="1393884913" sldId="295"/>
            <ac:picMk id="2056" creationId="{F99CEC14-817F-2692-D9D3-198BE65FFA19}"/>
          </ac:picMkLst>
        </pc:picChg>
        <pc:picChg chg="add mod">
          <ac:chgData name="Cameron Macuch" userId="98915008-1342-4912-bc53-f31913f0063d" providerId="ADAL" clId="{FCC4E6E8-3AC5-4B49-9B60-22776EEF529B}" dt="2024-03-13T15:35:59.928" v="1461" actId="1076"/>
          <ac:picMkLst>
            <pc:docMk/>
            <pc:sldMk cId="1393884913" sldId="295"/>
            <ac:picMk id="2058" creationId="{1BC6D4B3-6566-F037-1767-DC76D07A2887}"/>
          </ac:picMkLst>
        </pc:picChg>
        <pc:picChg chg="add mod">
          <ac:chgData name="Cameron Macuch" userId="98915008-1342-4912-bc53-f31913f0063d" providerId="ADAL" clId="{FCC4E6E8-3AC5-4B49-9B60-22776EEF529B}" dt="2024-03-13T15:36:40.538" v="1471" actId="1076"/>
          <ac:picMkLst>
            <pc:docMk/>
            <pc:sldMk cId="1393884913" sldId="295"/>
            <ac:picMk id="2060" creationId="{E21A6C34-6938-7F66-C804-BA0C9B7C66A3}"/>
          </ac:picMkLst>
        </pc:picChg>
      </pc:sldChg>
      <pc:sldChg chg="modSp add del mod">
        <pc:chgData name="Cameron Macuch" userId="98915008-1342-4912-bc53-f31913f0063d" providerId="ADAL" clId="{FCC4E6E8-3AC5-4B49-9B60-22776EEF529B}" dt="2024-03-15T18:03:58.642" v="1788" actId="2696"/>
        <pc:sldMkLst>
          <pc:docMk/>
          <pc:sldMk cId="2042539306" sldId="296"/>
        </pc:sldMkLst>
        <pc:spChg chg="mod">
          <ac:chgData name="Cameron Macuch" userId="98915008-1342-4912-bc53-f31913f0063d" providerId="ADAL" clId="{FCC4E6E8-3AC5-4B49-9B60-22776EEF529B}" dt="2024-03-12T15:57:49.161" v="153" actId="20577"/>
          <ac:spMkLst>
            <pc:docMk/>
            <pc:sldMk cId="2042539306" sldId="296"/>
            <ac:spMk id="2" creationId="{C253DEAE-BBC6-A48F-6177-6FB68ACA9179}"/>
          </ac:spMkLst>
        </pc:spChg>
        <pc:spChg chg="mod">
          <ac:chgData name="Cameron Macuch" userId="98915008-1342-4912-bc53-f31913f0063d" providerId="ADAL" clId="{FCC4E6E8-3AC5-4B49-9B60-22776EEF529B}" dt="2024-03-12T15:57:55.160" v="171" actId="20577"/>
          <ac:spMkLst>
            <pc:docMk/>
            <pc:sldMk cId="2042539306" sldId="296"/>
            <ac:spMk id="3" creationId="{00A2E981-7851-44BF-5F56-8F7E52263A7D}"/>
          </ac:spMkLst>
        </pc:spChg>
      </pc:sldChg>
      <pc:sldChg chg="delSp modSp add del mod">
        <pc:chgData name="Cameron Macuch" userId="98915008-1342-4912-bc53-f31913f0063d" providerId="ADAL" clId="{FCC4E6E8-3AC5-4B49-9B60-22776EEF529B}" dt="2024-03-13T14:25:12.430" v="407" actId="2696"/>
        <pc:sldMkLst>
          <pc:docMk/>
          <pc:sldMk cId="2998161663" sldId="297"/>
        </pc:sldMkLst>
        <pc:spChg chg="mod">
          <ac:chgData name="Cameron Macuch" userId="98915008-1342-4912-bc53-f31913f0063d" providerId="ADAL" clId="{FCC4E6E8-3AC5-4B49-9B60-22776EEF529B}" dt="2024-03-12T16:00:41.335" v="214" actId="20577"/>
          <ac:spMkLst>
            <pc:docMk/>
            <pc:sldMk cId="2998161663" sldId="297"/>
            <ac:spMk id="2" creationId="{C253DEAE-BBC6-A48F-6177-6FB68ACA9179}"/>
          </ac:spMkLst>
        </pc:spChg>
        <pc:spChg chg="del mod">
          <ac:chgData name="Cameron Macuch" userId="98915008-1342-4912-bc53-f31913f0063d" providerId="ADAL" clId="{FCC4E6E8-3AC5-4B49-9B60-22776EEF529B}" dt="2024-03-12T16:00:46.596" v="217"/>
          <ac:spMkLst>
            <pc:docMk/>
            <pc:sldMk cId="2998161663" sldId="297"/>
            <ac:spMk id="3" creationId="{00A2E981-7851-44BF-5F56-8F7E52263A7D}"/>
          </ac:spMkLst>
        </pc:spChg>
      </pc:sldChg>
      <pc:sldChg chg="addSp delSp modSp add del mod modShow">
        <pc:chgData name="Cameron Macuch" userId="98915008-1342-4912-bc53-f31913f0063d" providerId="ADAL" clId="{FCC4E6E8-3AC5-4B49-9B60-22776EEF529B}" dt="2024-03-15T18:03:48.048" v="1787" actId="2696"/>
        <pc:sldMkLst>
          <pc:docMk/>
          <pc:sldMk cId="2284241792" sldId="848"/>
        </pc:sldMkLst>
        <pc:spChg chg="mod">
          <ac:chgData name="Cameron Macuch" userId="98915008-1342-4912-bc53-f31913f0063d" providerId="ADAL" clId="{FCC4E6E8-3AC5-4B49-9B60-22776EEF529B}" dt="2024-03-13T14:21:46.792" v="395" actId="1076"/>
          <ac:spMkLst>
            <pc:docMk/>
            <pc:sldMk cId="2284241792" sldId="848"/>
            <ac:spMk id="2" creationId="{7AE89366-3940-442B-8C0F-404C0E8B73C6}"/>
          </ac:spMkLst>
        </pc:spChg>
        <pc:spChg chg="add mod">
          <ac:chgData name="Cameron Macuch" userId="98915008-1342-4912-bc53-f31913f0063d" providerId="ADAL" clId="{FCC4E6E8-3AC5-4B49-9B60-22776EEF529B}" dt="2024-03-13T14:22:02.202" v="397" actId="1076"/>
          <ac:spMkLst>
            <pc:docMk/>
            <pc:sldMk cId="2284241792" sldId="848"/>
            <ac:spMk id="3" creationId="{FEA7C303-ACB5-D50A-9C8A-A7F368F74030}"/>
          </ac:spMkLst>
        </pc:spChg>
        <pc:spChg chg="mod">
          <ac:chgData name="Cameron Macuch" userId="98915008-1342-4912-bc53-f31913f0063d" providerId="ADAL" clId="{FCC4E6E8-3AC5-4B49-9B60-22776EEF529B}" dt="2024-03-13T14:21:31.525" v="391" actId="14100"/>
          <ac:spMkLst>
            <pc:docMk/>
            <pc:sldMk cId="2284241792" sldId="848"/>
            <ac:spMk id="6" creationId="{62F8FD12-2EC8-8737-5E89-1FFD30FE0F10}"/>
          </ac:spMkLst>
        </pc:spChg>
        <pc:spChg chg="del mod">
          <ac:chgData name="Cameron Macuch" userId="98915008-1342-4912-bc53-f31913f0063d" providerId="ADAL" clId="{FCC4E6E8-3AC5-4B49-9B60-22776EEF529B}" dt="2024-03-13T14:24:38.306" v="402" actId="478"/>
          <ac:spMkLst>
            <pc:docMk/>
            <pc:sldMk cId="2284241792" sldId="848"/>
            <ac:spMk id="8" creationId="{A36A0F48-FFF9-754C-BBDB-733D1240E745}"/>
          </ac:spMkLst>
        </pc:spChg>
        <pc:spChg chg="del mod">
          <ac:chgData name="Cameron Macuch" userId="98915008-1342-4912-bc53-f31913f0063d" providerId="ADAL" clId="{FCC4E6E8-3AC5-4B49-9B60-22776EEF529B}" dt="2024-03-13T14:24:34.648" v="401" actId="478"/>
          <ac:spMkLst>
            <pc:docMk/>
            <pc:sldMk cId="2284241792" sldId="848"/>
            <ac:spMk id="9" creationId="{B93A0343-4745-1F45-8DC6-6C394AF2A27F}"/>
          </ac:spMkLst>
        </pc:spChg>
        <pc:spChg chg="mod">
          <ac:chgData name="Cameron Macuch" userId="98915008-1342-4912-bc53-f31913f0063d" providerId="ADAL" clId="{FCC4E6E8-3AC5-4B49-9B60-22776EEF529B}" dt="2024-03-13T14:21:31.525" v="391" actId="14100"/>
          <ac:spMkLst>
            <pc:docMk/>
            <pc:sldMk cId="2284241792" sldId="848"/>
            <ac:spMk id="11" creationId="{BD8955CF-1099-81E1-AF46-BDE545A9B462}"/>
          </ac:spMkLst>
        </pc:spChg>
        <pc:spChg chg="mod">
          <ac:chgData name="Cameron Macuch" userId="98915008-1342-4912-bc53-f31913f0063d" providerId="ADAL" clId="{FCC4E6E8-3AC5-4B49-9B60-22776EEF529B}" dt="2024-03-13T14:21:31.525" v="391" actId="14100"/>
          <ac:spMkLst>
            <pc:docMk/>
            <pc:sldMk cId="2284241792" sldId="848"/>
            <ac:spMk id="12" creationId="{A1B59B97-94AE-5E8C-10C2-BA3685F833BD}"/>
          </ac:spMkLst>
        </pc:spChg>
        <pc:spChg chg="mod">
          <ac:chgData name="Cameron Macuch" userId="98915008-1342-4912-bc53-f31913f0063d" providerId="ADAL" clId="{FCC4E6E8-3AC5-4B49-9B60-22776EEF529B}" dt="2024-03-13T14:21:31.525" v="391" actId="14100"/>
          <ac:spMkLst>
            <pc:docMk/>
            <pc:sldMk cId="2284241792" sldId="848"/>
            <ac:spMk id="13" creationId="{33D9C9C5-B8BC-8D84-0502-F2692156B069}"/>
          </ac:spMkLst>
        </pc:spChg>
        <pc:spChg chg="mod">
          <ac:chgData name="Cameron Macuch" userId="98915008-1342-4912-bc53-f31913f0063d" providerId="ADAL" clId="{FCC4E6E8-3AC5-4B49-9B60-22776EEF529B}" dt="2024-03-13T14:21:31.525" v="391" actId="14100"/>
          <ac:spMkLst>
            <pc:docMk/>
            <pc:sldMk cId="2284241792" sldId="848"/>
            <ac:spMk id="14" creationId="{8208A2C0-7E8F-A485-BDCF-0DEC4C5DF487}"/>
          </ac:spMkLst>
        </pc:spChg>
        <pc:spChg chg="mod">
          <ac:chgData name="Cameron Macuch" userId="98915008-1342-4912-bc53-f31913f0063d" providerId="ADAL" clId="{FCC4E6E8-3AC5-4B49-9B60-22776EEF529B}" dt="2024-03-13T14:21:31.525" v="391" actId="14100"/>
          <ac:spMkLst>
            <pc:docMk/>
            <pc:sldMk cId="2284241792" sldId="848"/>
            <ac:spMk id="22" creationId="{6493BFC3-2D67-F860-331E-3828458246EB}"/>
          </ac:spMkLst>
        </pc:spChg>
        <pc:spChg chg="mod">
          <ac:chgData name="Cameron Macuch" userId="98915008-1342-4912-bc53-f31913f0063d" providerId="ADAL" clId="{FCC4E6E8-3AC5-4B49-9B60-22776EEF529B}" dt="2024-03-13T14:21:31.525" v="391" actId="14100"/>
          <ac:spMkLst>
            <pc:docMk/>
            <pc:sldMk cId="2284241792" sldId="848"/>
            <ac:spMk id="32" creationId="{BEA9152E-59DA-9E7B-3B6B-3DAD2DA2F05A}"/>
          </ac:spMkLst>
        </pc:spChg>
        <pc:spChg chg="mod">
          <ac:chgData name="Cameron Macuch" userId="98915008-1342-4912-bc53-f31913f0063d" providerId="ADAL" clId="{FCC4E6E8-3AC5-4B49-9B60-22776EEF529B}" dt="2024-03-13T14:21:31.525" v="391" actId="14100"/>
          <ac:spMkLst>
            <pc:docMk/>
            <pc:sldMk cId="2284241792" sldId="848"/>
            <ac:spMk id="36" creationId="{B3465E49-07E4-E670-E92F-BD69D0FABEC5}"/>
          </ac:spMkLst>
        </pc:spChg>
        <pc:grpChg chg="mod">
          <ac:chgData name="Cameron Macuch" userId="98915008-1342-4912-bc53-f31913f0063d" providerId="ADAL" clId="{FCC4E6E8-3AC5-4B49-9B60-22776EEF529B}" dt="2024-03-13T14:21:31.525" v="391" actId="14100"/>
          <ac:grpSpMkLst>
            <pc:docMk/>
            <pc:sldMk cId="2284241792" sldId="848"/>
            <ac:grpSpMk id="15" creationId="{51F075CC-5C46-85DE-C8B0-E9DF124A9AB4}"/>
          </ac:grpSpMkLst>
        </pc:grpChg>
        <pc:grpChg chg="mod">
          <ac:chgData name="Cameron Macuch" userId="98915008-1342-4912-bc53-f31913f0063d" providerId="ADAL" clId="{FCC4E6E8-3AC5-4B49-9B60-22776EEF529B}" dt="2024-03-13T14:21:31.525" v="391" actId="14100"/>
          <ac:grpSpMkLst>
            <pc:docMk/>
            <pc:sldMk cId="2284241792" sldId="848"/>
            <ac:grpSpMk id="29" creationId="{2964F9FF-AB25-89BB-FA8E-2989A5C90C9C}"/>
          </ac:grpSpMkLst>
        </pc:grpChg>
        <pc:grpChg chg="mod">
          <ac:chgData name="Cameron Macuch" userId="98915008-1342-4912-bc53-f31913f0063d" providerId="ADAL" clId="{FCC4E6E8-3AC5-4B49-9B60-22776EEF529B}" dt="2024-03-13T14:21:31.525" v="391" actId="14100"/>
          <ac:grpSpMkLst>
            <pc:docMk/>
            <pc:sldMk cId="2284241792" sldId="848"/>
            <ac:grpSpMk id="33" creationId="{D6E06C97-A3D3-1D58-E1F3-756863AD8E22}"/>
          </ac:grpSpMkLst>
        </pc:grpChg>
        <pc:picChg chg="add mod">
          <ac:chgData name="Cameron Macuch" userId="98915008-1342-4912-bc53-f31913f0063d" providerId="ADAL" clId="{FCC4E6E8-3AC5-4B49-9B60-22776EEF529B}" dt="2024-03-13T14:25:46.332" v="413" actId="1076"/>
          <ac:picMkLst>
            <pc:docMk/>
            <pc:sldMk cId="2284241792" sldId="848"/>
            <ac:picMk id="5" creationId="{B7AD9934-3D10-D740-A988-5E9C43551F30}"/>
          </ac:picMkLst>
        </pc:picChg>
      </pc:sldChg>
      <pc:sldChg chg="addSp delSp modSp add mod">
        <pc:chgData name="Cameron Macuch" userId="98915008-1342-4912-bc53-f31913f0063d" providerId="ADAL" clId="{FCC4E6E8-3AC5-4B49-9B60-22776EEF529B}" dt="2024-03-13T15:44:34.890" v="1546" actId="1076"/>
        <pc:sldMkLst>
          <pc:docMk/>
          <pc:sldMk cId="1301744636" sldId="850"/>
        </pc:sldMkLst>
        <pc:spChg chg="mod">
          <ac:chgData name="Cameron Macuch" userId="98915008-1342-4912-bc53-f31913f0063d" providerId="ADAL" clId="{FCC4E6E8-3AC5-4B49-9B60-22776EEF529B}" dt="2024-03-13T15:44:34.890" v="1546" actId="1076"/>
          <ac:spMkLst>
            <pc:docMk/>
            <pc:sldMk cId="1301744636" sldId="850"/>
            <ac:spMk id="2" creationId="{7AE89366-3940-442B-8C0F-404C0E8B73C6}"/>
          </ac:spMkLst>
        </pc:spChg>
        <pc:spChg chg="del">
          <ac:chgData name="Cameron Macuch" userId="98915008-1342-4912-bc53-f31913f0063d" providerId="ADAL" clId="{FCC4E6E8-3AC5-4B49-9B60-22776EEF529B}" dt="2024-03-13T14:24:43.863" v="406" actId="478"/>
          <ac:spMkLst>
            <pc:docMk/>
            <pc:sldMk cId="1301744636" sldId="850"/>
            <ac:spMk id="8" creationId="{A36A0F48-FFF9-754C-BBDB-733D1240E745}"/>
          </ac:spMkLst>
        </pc:spChg>
        <pc:spChg chg="del">
          <ac:chgData name="Cameron Macuch" userId="98915008-1342-4912-bc53-f31913f0063d" providerId="ADAL" clId="{FCC4E6E8-3AC5-4B49-9B60-22776EEF529B}" dt="2024-03-13T14:24:42.767" v="405" actId="478"/>
          <ac:spMkLst>
            <pc:docMk/>
            <pc:sldMk cId="1301744636" sldId="850"/>
            <ac:spMk id="9" creationId="{B93A0343-4745-1F45-8DC6-6C394AF2A27F}"/>
          </ac:spMkLst>
        </pc:spChg>
        <pc:spChg chg="add mod">
          <ac:chgData name="Cameron Macuch" userId="98915008-1342-4912-bc53-f31913f0063d" providerId="ADAL" clId="{FCC4E6E8-3AC5-4B49-9B60-22776EEF529B}" dt="2024-03-13T15:44:30.695" v="1545"/>
          <ac:spMkLst>
            <pc:docMk/>
            <pc:sldMk cId="1301744636" sldId="850"/>
            <ac:spMk id="61" creationId="{7CE79176-AA81-0B8F-E8C0-39F2E07AF32B}"/>
          </ac:spMkLst>
        </pc:spChg>
        <pc:picChg chg="add mod">
          <ac:chgData name="Cameron Macuch" userId="98915008-1342-4912-bc53-f31913f0063d" providerId="ADAL" clId="{FCC4E6E8-3AC5-4B49-9B60-22776EEF529B}" dt="2024-03-13T14:25:35.316" v="409" actId="1076"/>
          <ac:picMkLst>
            <pc:docMk/>
            <pc:sldMk cId="1301744636" sldId="850"/>
            <ac:picMk id="60" creationId="{4CBE79F1-D090-BF67-E9C3-38C1920D32E9}"/>
          </ac:picMkLst>
        </pc:picChg>
      </pc:sldChg>
      <pc:sldChg chg="addSp delSp modSp add mod">
        <pc:chgData name="Cameron Macuch" userId="98915008-1342-4912-bc53-f31913f0063d" providerId="ADAL" clId="{FCC4E6E8-3AC5-4B49-9B60-22776EEF529B}" dt="2024-03-13T15:44:26.720" v="1544" actId="1076"/>
        <pc:sldMkLst>
          <pc:docMk/>
          <pc:sldMk cId="3245753531" sldId="853"/>
        </pc:sldMkLst>
        <pc:spChg chg="mod">
          <ac:chgData name="Cameron Macuch" userId="98915008-1342-4912-bc53-f31913f0063d" providerId="ADAL" clId="{FCC4E6E8-3AC5-4B49-9B60-22776EEF529B}" dt="2024-03-13T15:44:26.720" v="1544" actId="1076"/>
          <ac:spMkLst>
            <pc:docMk/>
            <pc:sldMk cId="3245753531" sldId="853"/>
            <ac:spMk id="2" creationId="{4DD4608F-8D59-984E-C3E4-0904F4766574}"/>
          </ac:spMkLst>
        </pc:spChg>
        <pc:spChg chg="del">
          <ac:chgData name="Cameron Macuch" userId="98915008-1342-4912-bc53-f31913f0063d" providerId="ADAL" clId="{FCC4E6E8-3AC5-4B49-9B60-22776EEF529B}" dt="2024-03-13T14:24:41.399" v="404" actId="478"/>
          <ac:spMkLst>
            <pc:docMk/>
            <pc:sldMk cId="3245753531" sldId="853"/>
            <ac:spMk id="5" creationId="{AAA73F5E-B2F2-D40A-AB54-44E15B56A050}"/>
          </ac:spMkLst>
        </pc:spChg>
        <pc:spChg chg="del">
          <ac:chgData name="Cameron Macuch" userId="98915008-1342-4912-bc53-f31913f0063d" providerId="ADAL" clId="{FCC4E6E8-3AC5-4B49-9B60-22776EEF529B}" dt="2024-03-13T14:24:40.262" v="403" actId="478"/>
          <ac:spMkLst>
            <pc:docMk/>
            <pc:sldMk cId="3245753531" sldId="853"/>
            <ac:spMk id="6" creationId="{69338178-675E-1F54-1603-CAEAE0095ABD}"/>
          </ac:spMkLst>
        </pc:spChg>
        <pc:spChg chg="add mod">
          <ac:chgData name="Cameron Macuch" userId="98915008-1342-4912-bc53-f31913f0063d" providerId="ADAL" clId="{FCC4E6E8-3AC5-4B49-9B60-22776EEF529B}" dt="2024-03-13T15:44:24.096" v="1543" actId="1076"/>
          <ac:spMkLst>
            <pc:docMk/>
            <pc:sldMk cId="3245753531" sldId="853"/>
            <ac:spMk id="8" creationId="{A1DF95AD-A405-D083-8619-229969EA5BAD}"/>
          </ac:spMkLst>
        </pc:spChg>
        <pc:picChg chg="add mod">
          <ac:chgData name="Cameron Macuch" userId="98915008-1342-4912-bc53-f31913f0063d" providerId="ADAL" clId="{FCC4E6E8-3AC5-4B49-9B60-22776EEF529B}" dt="2024-03-13T14:25:41.428" v="411" actId="1076"/>
          <ac:picMkLst>
            <pc:docMk/>
            <pc:sldMk cId="3245753531" sldId="853"/>
            <ac:picMk id="7" creationId="{8F8B85F5-B617-C6C7-777F-54CEFCE82B39}"/>
          </ac:picMkLst>
        </pc:picChg>
      </pc:sldChg>
      <pc:sldChg chg="addSp delSp modSp add mod modShow">
        <pc:chgData name="Cameron Macuch" userId="98915008-1342-4912-bc53-f31913f0063d" providerId="ADAL" clId="{FCC4E6E8-3AC5-4B49-9B60-22776EEF529B}" dt="2024-03-18T16:07:19.089" v="1914" actId="20577"/>
        <pc:sldMkLst>
          <pc:docMk/>
          <pc:sldMk cId="3463134659" sldId="854"/>
        </pc:sldMkLst>
        <pc:spChg chg="add mod">
          <ac:chgData name="Cameron Macuch" userId="98915008-1342-4912-bc53-f31913f0063d" providerId="ADAL" clId="{FCC4E6E8-3AC5-4B49-9B60-22776EEF529B}" dt="2024-03-13T14:38:49.294" v="712" actId="767"/>
          <ac:spMkLst>
            <pc:docMk/>
            <pc:sldMk cId="3463134659" sldId="854"/>
            <ac:spMk id="4" creationId="{1E332F8E-5588-A927-2080-1CA42513BD47}"/>
          </ac:spMkLst>
        </pc:spChg>
        <pc:spChg chg="mod">
          <ac:chgData name="Cameron Macuch" userId="98915008-1342-4912-bc53-f31913f0063d" providerId="ADAL" clId="{FCC4E6E8-3AC5-4B49-9B60-22776EEF529B}" dt="2024-03-18T16:05:50.173" v="1894" actId="14100"/>
          <ac:spMkLst>
            <pc:docMk/>
            <pc:sldMk cId="3463134659" sldId="854"/>
            <ac:spMk id="6" creationId="{62F8FD12-2EC8-8737-5E89-1FFD30FE0F10}"/>
          </ac:spMkLst>
        </pc:spChg>
        <pc:spChg chg="add mod">
          <ac:chgData name="Cameron Macuch" userId="98915008-1342-4912-bc53-f31913f0063d" providerId="ADAL" clId="{FCC4E6E8-3AC5-4B49-9B60-22776EEF529B}" dt="2024-03-18T16:05:20.364" v="1886" actId="1076"/>
          <ac:spMkLst>
            <pc:docMk/>
            <pc:sldMk cId="3463134659" sldId="854"/>
            <ac:spMk id="7" creationId="{C79484E5-23CD-09E1-0275-9838756D61A7}"/>
          </ac:spMkLst>
        </pc:spChg>
        <pc:spChg chg="add mod">
          <ac:chgData name="Cameron Macuch" userId="98915008-1342-4912-bc53-f31913f0063d" providerId="ADAL" clId="{FCC4E6E8-3AC5-4B49-9B60-22776EEF529B}" dt="2024-03-18T16:07:19.089" v="1914" actId="20577"/>
          <ac:spMkLst>
            <pc:docMk/>
            <pc:sldMk cId="3463134659" sldId="854"/>
            <ac:spMk id="8" creationId="{BF0C35D1-E9BD-EA19-FFE5-1618CE45B956}"/>
          </ac:spMkLst>
        </pc:spChg>
        <pc:spChg chg="add mod">
          <ac:chgData name="Cameron Macuch" userId="98915008-1342-4912-bc53-f31913f0063d" providerId="ADAL" clId="{FCC4E6E8-3AC5-4B49-9B60-22776EEF529B}" dt="2024-03-18T16:05:28.828" v="1891" actId="1035"/>
          <ac:spMkLst>
            <pc:docMk/>
            <pc:sldMk cId="3463134659" sldId="854"/>
            <ac:spMk id="10" creationId="{70A4351A-1713-E5F3-7EFB-015D1932C84D}"/>
          </ac:spMkLst>
        </pc:spChg>
        <pc:spChg chg="mod">
          <ac:chgData name="Cameron Macuch" userId="98915008-1342-4912-bc53-f31913f0063d" providerId="ADAL" clId="{FCC4E6E8-3AC5-4B49-9B60-22776EEF529B}" dt="2024-03-18T16:02:15.710" v="1799" actId="14100"/>
          <ac:spMkLst>
            <pc:docMk/>
            <pc:sldMk cId="3463134659" sldId="854"/>
            <ac:spMk id="11" creationId="{BD8955CF-1099-81E1-AF46-BDE545A9B462}"/>
          </ac:spMkLst>
        </pc:spChg>
        <pc:spChg chg="mod">
          <ac:chgData name="Cameron Macuch" userId="98915008-1342-4912-bc53-f31913f0063d" providerId="ADAL" clId="{FCC4E6E8-3AC5-4B49-9B60-22776EEF529B}" dt="2024-03-18T16:02:15.710" v="1799" actId="14100"/>
          <ac:spMkLst>
            <pc:docMk/>
            <pc:sldMk cId="3463134659" sldId="854"/>
            <ac:spMk id="12" creationId="{A1B59B97-94AE-5E8C-10C2-BA3685F833BD}"/>
          </ac:spMkLst>
        </pc:spChg>
        <pc:spChg chg="del mod">
          <ac:chgData name="Cameron Macuch" userId="98915008-1342-4912-bc53-f31913f0063d" providerId="ADAL" clId="{FCC4E6E8-3AC5-4B49-9B60-22776EEF529B}" dt="2024-03-13T14:54:40.016" v="1213" actId="478"/>
          <ac:spMkLst>
            <pc:docMk/>
            <pc:sldMk cId="3463134659" sldId="854"/>
            <ac:spMk id="13" creationId="{33D9C9C5-B8BC-8D84-0502-F2692156B069}"/>
          </ac:spMkLst>
        </pc:spChg>
        <pc:spChg chg="add mod">
          <ac:chgData name="Cameron Macuch" userId="98915008-1342-4912-bc53-f31913f0063d" providerId="ADAL" clId="{FCC4E6E8-3AC5-4B49-9B60-22776EEF529B}" dt="2024-03-18T16:05:24.653" v="1888" actId="1035"/>
          <ac:spMkLst>
            <pc:docMk/>
            <pc:sldMk cId="3463134659" sldId="854"/>
            <ac:spMk id="13" creationId="{FB2E3E18-25ED-707A-46E9-CE30012B729B}"/>
          </ac:spMkLst>
        </pc:spChg>
        <pc:spChg chg="del mod">
          <ac:chgData name="Cameron Macuch" userId="98915008-1342-4912-bc53-f31913f0063d" providerId="ADAL" clId="{FCC4E6E8-3AC5-4B49-9B60-22776EEF529B}" dt="2024-03-13T14:54:37.421" v="1211" actId="478"/>
          <ac:spMkLst>
            <pc:docMk/>
            <pc:sldMk cId="3463134659" sldId="854"/>
            <ac:spMk id="14" creationId="{8208A2C0-7E8F-A485-BDCF-0DEC4C5DF487}"/>
          </ac:spMkLst>
        </pc:spChg>
        <pc:spChg chg="add mod">
          <ac:chgData name="Cameron Macuch" userId="98915008-1342-4912-bc53-f31913f0063d" providerId="ADAL" clId="{FCC4E6E8-3AC5-4B49-9B60-22776EEF529B}" dt="2024-03-18T16:04:41.037" v="1874" actId="1038"/>
          <ac:spMkLst>
            <pc:docMk/>
            <pc:sldMk cId="3463134659" sldId="854"/>
            <ac:spMk id="16" creationId="{48AD46EC-3450-72FB-7D64-AD388A2EDE7B}"/>
          </ac:spMkLst>
        </pc:spChg>
        <pc:spChg chg="add mod">
          <ac:chgData name="Cameron Macuch" userId="98915008-1342-4912-bc53-f31913f0063d" providerId="ADAL" clId="{FCC4E6E8-3AC5-4B49-9B60-22776EEF529B}" dt="2024-03-18T16:04:41.037" v="1874" actId="1038"/>
          <ac:spMkLst>
            <pc:docMk/>
            <pc:sldMk cId="3463134659" sldId="854"/>
            <ac:spMk id="17" creationId="{68F85BAD-06C3-4C06-EE04-32F576F7E671}"/>
          </ac:spMkLst>
        </pc:spChg>
        <pc:spChg chg="add mod">
          <ac:chgData name="Cameron Macuch" userId="98915008-1342-4912-bc53-f31913f0063d" providerId="ADAL" clId="{FCC4E6E8-3AC5-4B49-9B60-22776EEF529B}" dt="2024-03-18T16:05:15.656" v="1885" actId="1076"/>
          <ac:spMkLst>
            <pc:docMk/>
            <pc:sldMk cId="3463134659" sldId="854"/>
            <ac:spMk id="19" creationId="{4AC70C59-AACB-C7C8-D0BB-10C9C65869C2}"/>
          </ac:spMkLst>
        </pc:spChg>
        <pc:spChg chg="mod">
          <ac:chgData name="Cameron Macuch" userId="98915008-1342-4912-bc53-f31913f0063d" providerId="ADAL" clId="{FCC4E6E8-3AC5-4B49-9B60-22776EEF529B}" dt="2024-03-18T16:05:38.910" v="1892" actId="403"/>
          <ac:spMkLst>
            <pc:docMk/>
            <pc:sldMk cId="3463134659" sldId="854"/>
            <ac:spMk id="22" creationId="{6493BFC3-2D67-F860-331E-3828458246EB}"/>
          </ac:spMkLst>
        </pc:spChg>
        <pc:spChg chg="add mod">
          <ac:chgData name="Cameron Macuch" userId="98915008-1342-4912-bc53-f31913f0063d" providerId="ADAL" clId="{FCC4E6E8-3AC5-4B49-9B60-22776EEF529B}" dt="2024-03-18T16:02:15.710" v="1799" actId="14100"/>
          <ac:spMkLst>
            <pc:docMk/>
            <pc:sldMk cId="3463134659" sldId="854"/>
            <ac:spMk id="23" creationId="{6CAB2CDA-6E93-6E73-FAE7-602D4954890E}"/>
          </ac:spMkLst>
        </pc:spChg>
        <pc:spChg chg="mod">
          <ac:chgData name="Cameron Macuch" userId="98915008-1342-4912-bc53-f31913f0063d" providerId="ADAL" clId="{FCC4E6E8-3AC5-4B49-9B60-22776EEF529B}" dt="2024-03-18T16:02:34.974" v="1800" actId="403"/>
          <ac:spMkLst>
            <pc:docMk/>
            <pc:sldMk cId="3463134659" sldId="854"/>
            <ac:spMk id="30" creationId="{90D39125-65CA-63C4-C2D6-9B3926D6BEAF}"/>
          </ac:spMkLst>
        </pc:spChg>
        <pc:spChg chg="mod">
          <ac:chgData name="Cameron Macuch" userId="98915008-1342-4912-bc53-f31913f0063d" providerId="ADAL" clId="{FCC4E6E8-3AC5-4B49-9B60-22776EEF529B}" dt="2024-03-18T16:02:34.974" v="1800" actId="403"/>
          <ac:spMkLst>
            <pc:docMk/>
            <pc:sldMk cId="3463134659" sldId="854"/>
            <ac:spMk id="31" creationId="{83E48775-6C31-8623-DE5A-267CAFA97694}"/>
          </ac:spMkLst>
        </pc:spChg>
        <pc:spChg chg="mod">
          <ac:chgData name="Cameron Macuch" userId="98915008-1342-4912-bc53-f31913f0063d" providerId="ADAL" clId="{FCC4E6E8-3AC5-4B49-9B60-22776EEF529B}" dt="2024-03-18T16:04:30.467" v="1850" actId="14100"/>
          <ac:spMkLst>
            <pc:docMk/>
            <pc:sldMk cId="3463134659" sldId="854"/>
            <ac:spMk id="32" creationId="{BEA9152E-59DA-9E7B-3B6B-3DAD2DA2F05A}"/>
          </ac:spMkLst>
        </pc:spChg>
        <pc:spChg chg="del mod">
          <ac:chgData name="Cameron Macuch" userId="98915008-1342-4912-bc53-f31913f0063d" providerId="ADAL" clId="{FCC4E6E8-3AC5-4B49-9B60-22776EEF529B}" dt="2024-03-13T14:47:20.648" v="1005"/>
          <ac:spMkLst>
            <pc:docMk/>
            <pc:sldMk cId="3463134659" sldId="854"/>
            <ac:spMk id="36" creationId="{B3465E49-07E4-E670-E92F-BD69D0FABEC5}"/>
          </ac:spMkLst>
        </pc:spChg>
        <pc:grpChg chg="mod">
          <ac:chgData name="Cameron Macuch" userId="98915008-1342-4912-bc53-f31913f0063d" providerId="ADAL" clId="{FCC4E6E8-3AC5-4B49-9B60-22776EEF529B}" dt="2024-03-18T16:02:15.710" v="1799" actId="14100"/>
          <ac:grpSpMkLst>
            <pc:docMk/>
            <pc:sldMk cId="3463134659" sldId="854"/>
            <ac:grpSpMk id="15" creationId="{51F075CC-5C46-85DE-C8B0-E9DF124A9AB4}"/>
          </ac:grpSpMkLst>
        </pc:grpChg>
        <pc:grpChg chg="mod">
          <ac:chgData name="Cameron Macuch" userId="98915008-1342-4912-bc53-f31913f0063d" providerId="ADAL" clId="{FCC4E6E8-3AC5-4B49-9B60-22776EEF529B}" dt="2024-03-18T16:02:48.928" v="1806" actId="1036"/>
          <ac:grpSpMkLst>
            <pc:docMk/>
            <pc:sldMk cId="3463134659" sldId="854"/>
            <ac:grpSpMk id="29" creationId="{2964F9FF-AB25-89BB-FA8E-2989A5C90C9C}"/>
          </ac:grpSpMkLst>
        </pc:grpChg>
        <pc:grpChg chg="del">
          <ac:chgData name="Cameron Macuch" userId="98915008-1342-4912-bc53-f31913f0063d" providerId="ADAL" clId="{FCC4E6E8-3AC5-4B49-9B60-22776EEF529B}" dt="2024-03-13T14:47:20.645" v="1003" actId="478"/>
          <ac:grpSpMkLst>
            <pc:docMk/>
            <pc:sldMk cId="3463134659" sldId="854"/>
            <ac:grpSpMk id="33" creationId="{D6E06C97-A3D3-1D58-E1F3-756863AD8E22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93FCA-0394-074C-8BD2-C240FF3D1CC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C33C9-EC3E-784E-8456-4FA684CED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02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https://form.jotform.com/240705622776156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C33C9-EC3E-784E-8456-4FA684CEDA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77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</a:t>
            </a:r>
            <a:r>
              <a:rPr lang="en-US" b="0" i="0" dirty="0">
                <a:solidFill>
                  <a:srgbClr val="6F7479"/>
                </a:solidFill>
                <a:effectLst/>
                <a:latin typeface="Raleway" panose="020F0502020204030204" pitchFamily="2" charset="0"/>
              </a:rPr>
              <a:t>SEC Adopts Rules to Enhance and Standardize Climate-Related Disclosures for Investors</a:t>
            </a:r>
            <a:r>
              <a:rPr lang="en-US" dirty="0"/>
              <a:t>,” </a:t>
            </a:r>
            <a:r>
              <a:rPr lang="en-US" i="1" dirty="0"/>
              <a:t>Securities and Exchange Commission</a:t>
            </a:r>
            <a:r>
              <a:rPr lang="en-US" dirty="0"/>
              <a:t>, accessed March 7, 2024, https://www.sec.gov/news/press-release/2024-31statistics </a:t>
            </a:r>
          </a:p>
          <a:p>
            <a:endParaRPr lang="en-US" dirty="0"/>
          </a:p>
          <a:p>
            <a:r>
              <a:rPr lang="en-US" dirty="0"/>
              <a:t>“17 CFR 210, 229, 230, 232, 239, and 249 [Release Nos. 33-11275; 34-99678; File No. S7-10-22] ,” </a:t>
            </a:r>
            <a:r>
              <a:rPr lang="en-US" i="1" dirty="0"/>
              <a:t>Securities and </a:t>
            </a:r>
            <a:r>
              <a:rPr lang="en-US" i="1" dirty="0" err="1"/>
              <a:t>Exhange</a:t>
            </a:r>
            <a:r>
              <a:rPr lang="en-US" i="1" dirty="0"/>
              <a:t> Commission</a:t>
            </a:r>
            <a:r>
              <a:rPr lang="en-US" dirty="0"/>
              <a:t>, accessed March 7, 2024, chrome-extension://</a:t>
            </a:r>
            <a:r>
              <a:rPr lang="en-US" dirty="0" err="1"/>
              <a:t>efaidnbmnnnibpcajpcglclefindmkaj</a:t>
            </a:r>
            <a:r>
              <a:rPr lang="en-US" dirty="0"/>
              <a:t>/https://www.sec.gov/files/rules/final/2024/33-11275.pdf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“</a:t>
            </a:r>
            <a:r>
              <a:rPr lang="en-US" b="0" dirty="0">
                <a:latin typeface="+mn-lt"/>
              </a:rPr>
              <a:t>Enhancement and Standardization of Climate-Related Disclosures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,” </a:t>
            </a:r>
            <a:r>
              <a:rPr lang="en-US" b="0" i="1" dirty="0">
                <a:solidFill>
                  <a:srgbClr val="000000"/>
                </a:solidFill>
                <a:effectLst/>
                <a:latin typeface="+mn-lt"/>
              </a:rPr>
              <a:t>SEC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, accessed March 7, 2024, </a:t>
            </a:r>
            <a:r>
              <a:rPr lang="en-US" b="0" dirty="0">
                <a:solidFill>
                  <a:srgbClr val="3F3F3F"/>
                </a:solidFill>
                <a:effectLst/>
                <a:latin typeface="+mn-lt"/>
              </a:rPr>
              <a:t>https://www.sec.gov/files/33-11042-fact-sheet.pdf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Declan Harty, “SEC signs off on landmark climate rule as legal backlash looms,” </a:t>
            </a:r>
            <a:r>
              <a:rPr lang="en-US" i="1" dirty="0"/>
              <a:t>Politico,</a:t>
            </a:r>
            <a:r>
              <a:rPr lang="en-US" i="0" dirty="0"/>
              <a:t> accessed March 7, 2024, https://www.politico.com/news/2024/03/06/sec-set-to-launch-landmark-climate-rule-sparking-legal-blitz-00145323</a:t>
            </a:r>
          </a:p>
          <a:p>
            <a:endParaRPr lang="en-US" i="0" dirty="0"/>
          </a:p>
          <a:p>
            <a:r>
              <a:rPr lang="en-US" i="0" dirty="0"/>
              <a:t>Suman </a:t>
            </a:r>
            <a:r>
              <a:rPr lang="en-US" i="0" dirty="0" err="1"/>
              <a:t>Naishadham</a:t>
            </a:r>
            <a:r>
              <a:rPr lang="en-US" i="0" dirty="0"/>
              <a:t>, “SEC approves rule requiring some companies to report greenhouse gas emissions. Legal challenges loom,” </a:t>
            </a:r>
            <a:r>
              <a:rPr lang="en-US" i="1" dirty="0"/>
              <a:t>Associated Press,</a:t>
            </a:r>
            <a:r>
              <a:rPr lang="en-US" i="0" dirty="0"/>
              <a:t> accessed March 7, 2024, https://apnews.com/article/climate-change-sec-disclosure-companies-emissions-risks-b5bb510f9167ef396ee2fbc5a02ba1cf</a:t>
            </a:r>
          </a:p>
          <a:p>
            <a:endParaRPr lang="en-US" i="0" dirty="0"/>
          </a:p>
          <a:p>
            <a:r>
              <a:rPr lang="en-US" i="0" dirty="0"/>
              <a:t>Lesley Clark, “SEC climate disclosure rule faces legal gantlet,” </a:t>
            </a:r>
            <a:r>
              <a:rPr lang="en-US" i="1" dirty="0"/>
              <a:t>Politico, </a:t>
            </a:r>
            <a:r>
              <a:rPr lang="en-US" i="0" dirty="0"/>
              <a:t>March 11, 2024, https://www.eenews.net/articles/sec-climate-disclosure-rule-faces-legal-gantlet/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24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Sources:</a:t>
            </a:r>
          </a:p>
          <a:p>
            <a:pPr algn="l" fontAlgn="t"/>
            <a:r>
              <a:rPr lang="en-US" b="0" i="0" dirty="0">
                <a:solidFill>
                  <a:srgbClr val="FFFFFF"/>
                </a:solidFill>
                <a:effectLst/>
                <a:latin typeface="+mn-lt"/>
              </a:rPr>
              <a:t> </a:t>
            </a:r>
          </a:p>
          <a:p>
            <a:pPr algn="l" fontAlgn="t"/>
            <a:r>
              <a:rPr lang="en-US" b="0" i="0" dirty="0">
                <a:solidFill>
                  <a:srgbClr val="FFFFFF"/>
                </a:solidFill>
                <a:effectLst/>
                <a:latin typeface="+mn-lt"/>
              </a:rPr>
              <a:t>“FACT SHEET: The Enhancement and Standardization of Climate-Related Disclosures: Final Rules,” </a:t>
            </a:r>
            <a:r>
              <a:rPr lang="en-US" b="0" i="1" dirty="0">
                <a:solidFill>
                  <a:srgbClr val="FFFFFF"/>
                </a:solidFill>
                <a:effectLst/>
                <a:latin typeface="+mn-lt"/>
              </a:rPr>
              <a:t>SEC, </a:t>
            </a:r>
            <a:r>
              <a:rPr lang="en-US" b="0" i="0" dirty="0">
                <a:solidFill>
                  <a:srgbClr val="FFFFFF"/>
                </a:solidFill>
                <a:effectLst/>
                <a:latin typeface="+mn-lt"/>
              </a:rPr>
              <a:t>accessed March 11, 2024, </a:t>
            </a:r>
            <a:r>
              <a:rPr lang="en-US" b="0" i="0" dirty="0">
                <a:solidFill>
                  <a:srgbClr val="444444"/>
                </a:solidFill>
                <a:effectLst/>
                <a:latin typeface="+mn-lt"/>
              </a:rPr>
              <a:t>https://www.sec.gov/files/33-11275-fact-sheet.pdf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</a:t>
            </a:r>
            <a:r>
              <a:rPr lang="en-US" b="0" i="0" dirty="0">
                <a:solidFill>
                  <a:srgbClr val="6F7479"/>
                </a:solidFill>
                <a:effectLst/>
                <a:latin typeface="Raleway" panose="020F0502020204030204" pitchFamily="2" charset="0"/>
              </a:rPr>
              <a:t>SEC Adopts Rules to Enhance and Standardize Climate-Related Disclosures for Investors</a:t>
            </a:r>
            <a:r>
              <a:rPr lang="en-US" dirty="0"/>
              <a:t>,” </a:t>
            </a:r>
            <a:r>
              <a:rPr lang="en-US" i="1" dirty="0"/>
              <a:t>Securities and Exchange Commission</a:t>
            </a:r>
            <a:r>
              <a:rPr lang="en-US" dirty="0"/>
              <a:t>, accessed March 7, 2024, https://www.sec.gov/news/press-release/2024-31statistics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42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</a:t>
            </a:r>
          </a:p>
          <a:p>
            <a:endParaRPr lang="en-US" dirty="0"/>
          </a:p>
          <a:p>
            <a:r>
              <a:rPr lang="en-US" dirty="0"/>
              <a:t>“FACT SHEET The Enhancement and Standardization of Climate-Related Disclosures: Final Rules,” </a:t>
            </a:r>
            <a:r>
              <a:rPr lang="en-US" i="1" dirty="0"/>
              <a:t>Securities and </a:t>
            </a:r>
            <a:r>
              <a:rPr lang="en-US" i="1" dirty="0" err="1"/>
              <a:t>Exhange</a:t>
            </a:r>
            <a:r>
              <a:rPr lang="en-US" i="1" dirty="0"/>
              <a:t> Commission</a:t>
            </a:r>
            <a:r>
              <a:rPr lang="en-US" dirty="0"/>
              <a:t>, accessed March 7, 2024, https://www.sec.gov/files/33-11275-fact-sheet.pdf</a:t>
            </a:r>
          </a:p>
          <a:p>
            <a:endParaRPr lang="en-US" dirty="0"/>
          </a:p>
          <a:p>
            <a:r>
              <a:rPr lang="en-US" dirty="0"/>
              <a:t>Hiroko </a:t>
            </a:r>
            <a:r>
              <a:rPr lang="en-US" dirty="0" err="1"/>
              <a:t>Tabuchi</a:t>
            </a:r>
            <a:r>
              <a:rPr lang="en-US" dirty="0"/>
              <a:t>, </a:t>
            </a:r>
            <a:r>
              <a:rPr lang="en-US" dirty="0" err="1"/>
              <a:t>Ephrat</a:t>
            </a:r>
            <a:r>
              <a:rPr lang="en-US" dirty="0"/>
              <a:t> Livni and David </a:t>
            </a:r>
            <a:r>
              <a:rPr lang="en-US" dirty="0" err="1"/>
              <a:t>Gelles</a:t>
            </a:r>
            <a:r>
              <a:rPr lang="en-US" dirty="0"/>
              <a:t>, </a:t>
            </a:r>
            <a:r>
              <a:rPr lang="en-US" i="0" dirty="0"/>
              <a:t>“S.E.C. Approves New Climate Rules Far Weaker Than Originally Proposed,”</a:t>
            </a:r>
            <a:r>
              <a:rPr lang="en-US" dirty="0"/>
              <a:t>  </a:t>
            </a:r>
            <a:r>
              <a:rPr lang="en-US" i="1" dirty="0"/>
              <a:t>New York Times, </a:t>
            </a:r>
            <a:r>
              <a:rPr lang="en-US" i="0" dirty="0"/>
              <a:t>accessed March 7, 2024, https://www.nytimes.com/2024/03/06/climate/sec-climate-disclosure-regulations.html</a:t>
            </a:r>
          </a:p>
          <a:p>
            <a:endParaRPr lang="en-US" i="0" dirty="0"/>
          </a:p>
          <a:p>
            <a:r>
              <a:rPr lang="en-US" i="0" dirty="0"/>
              <a:t>Clark </a:t>
            </a:r>
            <a:r>
              <a:rPr lang="en-US" i="0" dirty="0" err="1"/>
              <a:t>Mindock</a:t>
            </a:r>
            <a:r>
              <a:rPr lang="en-US" i="0" dirty="0"/>
              <a:t>, “Republican-led states sue US SEC over climate risk disclosure rules,” Reuters, accessed March 7, 2024, https://www.reuters.com/sustainability/climate-energy/republican-led-states-say-they-will-sue-us-securities-regulator-over-climate-2024-03-06/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57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8DAE15-BEAB-D4B3-B283-AEFCA36A48DB}"/>
              </a:ext>
            </a:extLst>
          </p:cNvPr>
          <p:cNvSpPr/>
          <p:nvPr userDrawn="1"/>
        </p:nvSpPr>
        <p:spPr>
          <a:xfrm>
            <a:off x="-94593" y="-38363"/>
            <a:ext cx="12496800" cy="6961002"/>
          </a:xfrm>
          <a:prstGeom prst="rect">
            <a:avLst/>
          </a:prstGeom>
          <a:solidFill>
            <a:srgbClr val="083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63B375-4799-69E8-A361-2DBF6F403D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5999" y="5947104"/>
            <a:ext cx="1509333" cy="475257"/>
          </a:xfrm>
          <a:prstGeom prst="rect">
            <a:avLst/>
          </a:prstGeom>
        </p:spPr>
      </p:pic>
      <p:pic>
        <p:nvPicPr>
          <p:cNvPr id="9" name="Picture 8" descr="A cityscape with a black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1D9DDE0A-1C8C-C85E-457C-D8656339F4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3900" y="-10138"/>
            <a:ext cx="5660292" cy="337255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32EC43B-1100-C387-ADCA-864A503181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97" y="992468"/>
            <a:ext cx="1262867" cy="7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E30DB2A-1790-D081-1E7E-8D930DA58490}"/>
              </a:ext>
            </a:extLst>
          </p:cNvPr>
          <p:cNvSpPr/>
          <p:nvPr userDrawn="1"/>
        </p:nvSpPr>
        <p:spPr>
          <a:xfrm>
            <a:off x="-292608" y="6611113"/>
            <a:ext cx="12496800" cy="45719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60FC6A-C402-970F-7B4E-C10D909FB1F3}"/>
              </a:ext>
            </a:extLst>
          </p:cNvPr>
          <p:cNvSpPr/>
          <p:nvPr userDrawn="1"/>
        </p:nvSpPr>
        <p:spPr>
          <a:xfrm>
            <a:off x="-3596640" y="6709494"/>
            <a:ext cx="9692640" cy="45719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D36B84-426C-C6B9-5ABA-09A2EF716CF0}"/>
              </a:ext>
            </a:extLst>
          </p:cNvPr>
          <p:cNvSpPr/>
          <p:nvPr userDrawn="1"/>
        </p:nvSpPr>
        <p:spPr>
          <a:xfrm>
            <a:off x="1064697" y="992468"/>
            <a:ext cx="71754" cy="717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BD190F4-F31C-1E61-AF72-6E9BD0CB9C32}"/>
              </a:ext>
            </a:extLst>
          </p:cNvPr>
          <p:cNvSpPr/>
          <p:nvPr userDrawn="1"/>
        </p:nvSpPr>
        <p:spPr>
          <a:xfrm>
            <a:off x="1185301" y="992468"/>
            <a:ext cx="71754" cy="717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3C6472A-2B39-9449-E52D-C36C58BC3F2C}"/>
              </a:ext>
            </a:extLst>
          </p:cNvPr>
          <p:cNvSpPr/>
          <p:nvPr userDrawn="1"/>
        </p:nvSpPr>
        <p:spPr>
          <a:xfrm>
            <a:off x="1305905" y="992468"/>
            <a:ext cx="71754" cy="717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04D0111-66AD-E50E-A36E-41286459C49E}"/>
              </a:ext>
            </a:extLst>
          </p:cNvPr>
          <p:cNvSpPr/>
          <p:nvPr userDrawn="1"/>
        </p:nvSpPr>
        <p:spPr>
          <a:xfrm>
            <a:off x="1426509" y="992468"/>
            <a:ext cx="71754" cy="717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E5256C0-E02A-BCC9-5B29-902C507D4005}"/>
              </a:ext>
            </a:extLst>
          </p:cNvPr>
          <p:cNvSpPr/>
          <p:nvPr userDrawn="1"/>
        </p:nvSpPr>
        <p:spPr>
          <a:xfrm>
            <a:off x="1547113" y="992468"/>
            <a:ext cx="71754" cy="717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395D95B-2AAE-1AC3-5834-12A4AFCF39F3}"/>
              </a:ext>
            </a:extLst>
          </p:cNvPr>
          <p:cNvSpPr/>
          <p:nvPr userDrawn="1"/>
        </p:nvSpPr>
        <p:spPr>
          <a:xfrm>
            <a:off x="1667717" y="992468"/>
            <a:ext cx="71754" cy="717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D04CEE2-00B6-0D5C-0C9F-0871C8FDF5B0}"/>
              </a:ext>
            </a:extLst>
          </p:cNvPr>
          <p:cNvSpPr/>
          <p:nvPr userDrawn="1"/>
        </p:nvSpPr>
        <p:spPr>
          <a:xfrm>
            <a:off x="1788321" y="992468"/>
            <a:ext cx="71754" cy="717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6AB772E-7FB4-9B1E-F29C-42E8C5B7B368}"/>
              </a:ext>
            </a:extLst>
          </p:cNvPr>
          <p:cNvSpPr/>
          <p:nvPr userDrawn="1"/>
        </p:nvSpPr>
        <p:spPr>
          <a:xfrm>
            <a:off x="1908925" y="992468"/>
            <a:ext cx="71754" cy="717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133BE6-350D-44F2-3B6C-0ED9E084B306}"/>
              </a:ext>
            </a:extLst>
          </p:cNvPr>
          <p:cNvSpPr/>
          <p:nvPr userDrawn="1"/>
        </p:nvSpPr>
        <p:spPr>
          <a:xfrm>
            <a:off x="2027044" y="992468"/>
            <a:ext cx="71754" cy="717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1D75B3F-13F7-793B-F877-034DE97798EE}"/>
              </a:ext>
            </a:extLst>
          </p:cNvPr>
          <p:cNvSpPr/>
          <p:nvPr userDrawn="1"/>
        </p:nvSpPr>
        <p:spPr>
          <a:xfrm>
            <a:off x="2147648" y="992468"/>
            <a:ext cx="71754" cy="717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2D04089-5796-66C8-BDBC-EFD8DFE778E8}"/>
              </a:ext>
            </a:extLst>
          </p:cNvPr>
          <p:cNvSpPr/>
          <p:nvPr userDrawn="1"/>
        </p:nvSpPr>
        <p:spPr>
          <a:xfrm>
            <a:off x="2268252" y="992468"/>
            <a:ext cx="71754" cy="717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62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ityscape with a black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1D9DDE0A-1C8C-C85E-457C-D8656339F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43900" y="-10138"/>
            <a:ext cx="5660292" cy="337255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32EC43B-1100-C387-ADCA-864A503181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97" y="992468"/>
            <a:ext cx="1262867" cy="7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3941873-1B06-8921-F5C0-16874A1270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6004" y="5945384"/>
            <a:ext cx="1509329" cy="47525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E51D23-B5D8-6957-38C7-AB14ABCEE295}"/>
              </a:ext>
            </a:extLst>
          </p:cNvPr>
          <p:cNvSpPr/>
          <p:nvPr userDrawn="1"/>
        </p:nvSpPr>
        <p:spPr>
          <a:xfrm>
            <a:off x="-292608" y="6611113"/>
            <a:ext cx="12496800" cy="45719"/>
          </a:xfrm>
          <a:prstGeom prst="rect">
            <a:avLst/>
          </a:prstGeom>
          <a:solidFill>
            <a:srgbClr val="083A8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130258E-B404-3264-D0CF-D9C3A1910E1D}"/>
              </a:ext>
            </a:extLst>
          </p:cNvPr>
          <p:cNvSpPr/>
          <p:nvPr userDrawn="1"/>
        </p:nvSpPr>
        <p:spPr>
          <a:xfrm>
            <a:off x="-3596640" y="6709494"/>
            <a:ext cx="9692640" cy="45719"/>
          </a:xfrm>
          <a:prstGeom prst="rect">
            <a:avLst/>
          </a:prstGeom>
          <a:solidFill>
            <a:srgbClr val="083A8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7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+ Corn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ityscape with a black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1D9DDE0A-1C8C-C85E-457C-D8656339F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43900" y="-10138"/>
            <a:ext cx="5660292" cy="33725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3941873-1B06-8921-F5C0-16874A1270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6004" y="5945384"/>
            <a:ext cx="1509329" cy="47525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E51D23-B5D8-6957-38C7-AB14ABCEE295}"/>
              </a:ext>
            </a:extLst>
          </p:cNvPr>
          <p:cNvSpPr/>
          <p:nvPr userDrawn="1"/>
        </p:nvSpPr>
        <p:spPr>
          <a:xfrm>
            <a:off x="-292608" y="6611113"/>
            <a:ext cx="12496800" cy="45719"/>
          </a:xfrm>
          <a:prstGeom prst="rect">
            <a:avLst/>
          </a:prstGeom>
          <a:solidFill>
            <a:srgbClr val="083A8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130258E-B404-3264-D0CF-D9C3A1910E1D}"/>
              </a:ext>
            </a:extLst>
          </p:cNvPr>
          <p:cNvSpPr/>
          <p:nvPr userDrawn="1"/>
        </p:nvSpPr>
        <p:spPr>
          <a:xfrm>
            <a:off x="-3596640" y="6709494"/>
            <a:ext cx="9692640" cy="45719"/>
          </a:xfrm>
          <a:prstGeom prst="rect">
            <a:avLst/>
          </a:prstGeom>
          <a:solidFill>
            <a:srgbClr val="083A8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75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No Corn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53941873-1B06-8921-F5C0-16874A1270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6004" y="5945384"/>
            <a:ext cx="1509329" cy="47525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E51D23-B5D8-6957-38C7-AB14ABCEE295}"/>
              </a:ext>
            </a:extLst>
          </p:cNvPr>
          <p:cNvSpPr/>
          <p:nvPr userDrawn="1"/>
        </p:nvSpPr>
        <p:spPr>
          <a:xfrm>
            <a:off x="-292608" y="6611113"/>
            <a:ext cx="12496800" cy="45719"/>
          </a:xfrm>
          <a:prstGeom prst="rect">
            <a:avLst/>
          </a:prstGeom>
          <a:solidFill>
            <a:srgbClr val="083A8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130258E-B404-3264-D0CF-D9C3A1910E1D}"/>
              </a:ext>
            </a:extLst>
          </p:cNvPr>
          <p:cNvSpPr/>
          <p:nvPr userDrawn="1"/>
        </p:nvSpPr>
        <p:spPr>
          <a:xfrm>
            <a:off x="-3596640" y="6709494"/>
            <a:ext cx="9692640" cy="45719"/>
          </a:xfrm>
          <a:prstGeom prst="rect">
            <a:avLst/>
          </a:prstGeom>
          <a:solidFill>
            <a:srgbClr val="083A8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81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DC6E32-80AE-ABC5-CF75-5E588137C0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6004" y="806293"/>
            <a:ext cx="1509329" cy="475256"/>
          </a:xfrm>
          <a:prstGeom prst="rect">
            <a:avLst/>
          </a:prstGeom>
        </p:spPr>
      </p:pic>
      <p:pic>
        <p:nvPicPr>
          <p:cNvPr id="9" name="Picture 2" descr="A picture containing text, sky, building, outdoor&#10;&#10;Description automatically generated">
            <a:extLst>
              <a:ext uri="{FF2B5EF4-FFF2-40B4-BE49-F238E27FC236}">
                <a16:creationId xmlns:a16="http://schemas.microsoft.com/office/drawing/2014/main" id="{82F7545C-42CD-2D6A-875B-A3A5E2FA9D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88" y="1930399"/>
            <a:ext cx="4468417" cy="244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A picture containing sky, outdoor, road&#10;&#10;Description automatically generated">
            <a:extLst>
              <a:ext uri="{FF2B5EF4-FFF2-40B4-BE49-F238E27FC236}">
                <a16:creationId xmlns:a16="http://schemas.microsoft.com/office/drawing/2014/main" id="{D5F5023D-C4A6-F270-E52E-939B868439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652" y="1930400"/>
            <a:ext cx="4602867" cy="244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407F3BF-1324-D210-F913-211C9C2A2E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06" y="1930400"/>
            <a:ext cx="4756107" cy="244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A picture containing sky&#10;&#10;Description automatically generated">
            <a:extLst>
              <a:ext uri="{FF2B5EF4-FFF2-40B4-BE49-F238E27FC236}">
                <a16:creationId xmlns:a16="http://schemas.microsoft.com/office/drawing/2014/main" id="{63597606-FD5B-05D9-AF90-D457180953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88" y="4572104"/>
            <a:ext cx="4897996" cy="22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A picture containing indoor, worktable&#10;&#10;Description automatically generated">
            <a:extLst>
              <a:ext uri="{FF2B5EF4-FFF2-40B4-BE49-F238E27FC236}">
                <a16:creationId xmlns:a16="http://schemas.microsoft.com/office/drawing/2014/main" id="{A2C45D08-3636-DF6E-032C-B5713768B4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253" y="4572104"/>
            <a:ext cx="4512058" cy="22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97F133AC-F572-A444-DE79-989B595293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459" y="4572104"/>
            <a:ext cx="4466654" cy="22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572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050CB65-8D30-6791-4845-EF3FEE0DF4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6004" y="5945384"/>
            <a:ext cx="1509329" cy="47525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E3E0993-98E2-9B97-C069-2A1D9DC7C7B9}"/>
              </a:ext>
            </a:extLst>
          </p:cNvPr>
          <p:cNvSpPr/>
          <p:nvPr userDrawn="1"/>
        </p:nvSpPr>
        <p:spPr>
          <a:xfrm>
            <a:off x="-292608" y="6611113"/>
            <a:ext cx="12496800" cy="45719"/>
          </a:xfrm>
          <a:prstGeom prst="rect">
            <a:avLst/>
          </a:prstGeom>
          <a:solidFill>
            <a:srgbClr val="083A8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3BF0CE-7F08-A774-1182-76E92AA44979}"/>
              </a:ext>
            </a:extLst>
          </p:cNvPr>
          <p:cNvSpPr/>
          <p:nvPr userDrawn="1"/>
        </p:nvSpPr>
        <p:spPr>
          <a:xfrm>
            <a:off x="-3596640" y="6709494"/>
            <a:ext cx="9692640" cy="45719"/>
          </a:xfrm>
          <a:prstGeom prst="rect">
            <a:avLst/>
          </a:prstGeom>
          <a:solidFill>
            <a:srgbClr val="083A8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91794A6-0B70-6094-E7D1-8CAAD5ED30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7573" y="3517900"/>
            <a:ext cx="3846602" cy="27857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202CEE3C-4136-EF02-3FB9-17F03693E0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7573" y="522151"/>
            <a:ext cx="3846602" cy="282797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EED71872-3BEB-61EA-3C1E-B5D102A065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229" y="522151"/>
            <a:ext cx="7469976" cy="37293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6550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050CB65-8D30-6791-4845-EF3FEE0DF4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6004" y="5945384"/>
            <a:ext cx="1509329" cy="47525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E3E0993-98E2-9B97-C069-2A1D9DC7C7B9}"/>
              </a:ext>
            </a:extLst>
          </p:cNvPr>
          <p:cNvSpPr/>
          <p:nvPr userDrawn="1"/>
        </p:nvSpPr>
        <p:spPr>
          <a:xfrm>
            <a:off x="-292608" y="6611113"/>
            <a:ext cx="12496800" cy="45719"/>
          </a:xfrm>
          <a:prstGeom prst="rect">
            <a:avLst/>
          </a:prstGeom>
          <a:solidFill>
            <a:srgbClr val="083A8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3BF0CE-7F08-A774-1182-76E92AA44979}"/>
              </a:ext>
            </a:extLst>
          </p:cNvPr>
          <p:cNvSpPr/>
          <p:nvPr userDrawn="1"/>
        </p:nvSpPr>
        <p:spPr>
          <a:xfrm>
            <a:off x="-3596640" y="6709494"/>
            <a:ext cx="9692640" cy="45719"/>
          </a:xfrm>
          <a:prstGeom prst="rect">
            <a:avLst/>
          </a:prstGeom>
          <a:solidFill>
            <a:srgbClr val="083A8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CCF7181-2854-38AE-A7D1-BCC22F543642}"/>
              </a:ext>
            </a:extLst>
          </p:cNvPr>
          <p:cNvSpPr/>
          <p:nvPr userDrawn="1"/>
        </p:nvSpPr>
        <p:spPr>
          <a:xfrm>
            <a:off x="1546410" y="2084295"/>
            <a:ext cx="2097742" cy="2460812"/>
          </a:xfrm>
          <a:prstGeom prst="roundRect">
            <a:avLst/>
          </a:prstGeom>
          <a:solidFill>
            <a:srgbClr val="083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4C18F35-3A56-B810-A5C2-DCB03689AA84}"/>
              </a:ext>
            </a:extLst>
          </p:cNvPr>
          <p:cNvSpPr/>
          <p:nvPr userDrawn="1"/>
        </p:nvSpPr>
        <p:spPr>
          <a:xfrm>
            <a:off x="5047129" y="2084295"/>
            <a:ext cx="2097742" cy="2460812"/>
          </a:xfrm>
          <a:prstGeom prst="roundRect">
            <a:avLst/>
          </a:prstGeom>
          <a:solidFill>
            <a:srgbClr val="2DB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4188F73-524B-59C2-3F36-997774E3FCEE}"/>
              </a:ext>
            </a:extLst>
          </p:cNvPr>
          <p:cNvSpPr/>
          <p:nvPr userDrawn="1"/>
        </p:nvSpPr>
        <p:spPr>
          <a:xfrm>
            <a:off x="8619563" y="2084295"/>
            <a:ext cx="2097742" cy="24608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6AED45-22E6-4C0D-C9A7-2FF3E39AF0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79356" y="2749382"/>
            <a:ext cx="831850" cy="8318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BB76CF3B-7D72-E473-1959-30AE7AFC38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86830" y="2749382"/>
            <a:ext cx="831850" cy="8318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0A27ADCA-49DB-6408-381C-870CB42C2ED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52508" y="2749382"/>
            <a:ext cx="831850" cy="8318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8D27853C-02A5-ACC2-A675-136F14192F3B}"/>
              </a:ext>
            </a:extLst>
          </p:cNvPr>
          <p:cNvSpPr txBox="1"/>
          <p:nvPr userDrawn="1"/>
        </p:nvSpPr>
        <p:spPr>
          <a:xfrm>
            <a:off x="2239752" y="2219108"/>
            <a:ext cx="71105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lc="http://schemas.openxmlformats.org/drawingml/2006/lockedCanvas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en-US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  <a:endParaRPr sz="20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68C60E74-EA00-9203-CC0E-904F5683C116}"/>
              </a:ext>
            </a:extLst>
          </p:cNvPr>
          <p:cNvSpPr txBox="1"/>
          <p:nvPr userDrawn="1"/>
        </p:nvSpPr>
        <p:spPr>
          <a:xfrm>
            <a:off x="5740471" y="2219108"/>
            <a:ext cx="71105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lc="http://schemas.openxmlformats.org/drawingml/2006/lockedCanvas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en-US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  <a:endParaRPr sz="20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FACB1BAF-9951-A734-3801-3DC3895E6042}"/>
              </a:ext>
            </a:extLst>
          </p:cNvPr>
          <p:cNvSpPr txBox="1"/>
          <p:nvPr userDrawn="1"/>
        </p:nvSpPr>
        <p:spPr>
          <a:xfrm>
            <a:off x="9312905" y="2219108"/>
            <a:ext cx="71105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lc="http://schemas.openxmlformats.org/drawingml/2006/lockedCanvas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en-US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  <a:endParaRPr sz="20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061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3793" y="885448"/>
            <a:ext cx="10477266" cy="723622"/>
          </a:xfrm>
        </p:spPr>
        <p:txBody>
          <a:bodyPr anchor="ctr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One-Slide Issue Explainer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7BACFC5-645C-4E4B-943C-BAEDA3D100D9}"/>
              </a:ext>
            </a:extLst>
          </p:cNvPr>
          <p:cNvSpPr txBox="1">
            <a:spLocks/>
          </p:cNvSpPr>
          <p:nvPr userDrawn="1"/>
        </p:nvSpPr>
        <p:spPr>
          <a:xfrm>
            <a:off x="11111059" y="6239510"/>
            <a:ext cx="108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16528F-E9C7-4743-838D-D83987E5808B}" type="slidenum">
              <a:rPr lang="en-US" sz="1200" smtClean="0">
                <a:solidFill>
                  <a:schemeClr val="accent1">
                    <a:lumMod val="75000"/>
                  </a:schemeClr>
                </a:solidFill>
              </a:rPr>
              <a:pPr/>
              <a:t>‹#›</a:t>
            </a:fld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65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831084-6183-0012-FC6B-894C0FBD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spc="-150">
                <a:solidFill>
                  <a:srgbClr val="083A8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Header 1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FF451-2E57-8BD1-A30A-591FBB022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01665-E6A4-5815-0083-47C5657A8B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706DB-1041-8640-A0D2-65B38687896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9AAC4-7AC2-DCC3-4A12-76494E69C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078F7-2265-C656-F619-3C4A16A7F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D5B83-2635-7346-8985-967A67D8A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1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46B32F-C89B-9286-147E-C215001C278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54339" y="1695499"/>
            <a:ext cx="7399283" cy="2387600"/>
          </a:xfrm>
        </p:spPr>
        <p:txBody>
          <a:bodyPr>
            <a:normAutofit/>
          </a:bodyPr>
          <a:lstStyle/>
          <a:p>
            <a:pPr algn="l"/>
            <a:r>
              <a:rPr lang="en-US" b="1" spc="-150" dirty="0">
                <a:solidFill>
                  <a:srgbClr val="2DB2E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Energy, Sustainability, and Resilience Committee</a:t>
            </a:r>
            <a:endParaRPr lang="en-US" b="1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C29C3DD-93A3-0CE6-57A4-6AABDF42DA1D}"/>
              </a:ext>
            </a:extLst>
          </p:cNvPr>
          <p:cNvSpPr txBox="1">
            <a:spLocks/>
          </p:cNvSpPr>
          <p:nvPr/>
        </p:nvSpPr>
        <p:spPr>
          <a:xfrm>
            <a:off x="1064697" y="4861029"/>
            <a:ext cx="3394841" cy="3498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Monday, March 18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7D12AC-56D6-11D1-FB9D-B11BC911E491}"/>
              </a:ext>
            </a:extLst>
          </p:cNvPr>
          <p:cNvSpPr txBox="1">
            <a:spLocks/>
          </p:cNvSpPr>
          <p:nvPr/>
        </p:nvSpPr>
        <p:spPr>
          <a:xfrm>
            <a:off x="1064697" y="5210881"/>
            <a:ext cx="3394841" cy="654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296312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2BF668D-E936-0E92-B53A-B1CAC1DD279C}"/>
              </a:ext>
            </a:extLst>
          </p:cNvPr>
          <p:cNvSpPr txBox="1">
            <a:spLocks noGrp="1"/>
          </p:cNvSpPr>
          <p:nvPr/>
        </p:nvSpPr>
        <p:spPr>
          <a:xfrm>
            <a:off x="849217" y="336414"/>
            <a:ext cx="7424450" cy="120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lc="http://schemas.openxmlformats.org/drawingml/2006/lockedCanvas" xmlns="" val="1"/>
            </a:ext>
          </a:extLst>
        </p:spPr>
        <p:txBody>
          <a:bodyPr lIns="45719" rIns="45719" anchor="ctr">
            <a:normAutofit lnSpcReduction="1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r>
              <a:rPr lang="en-US" b="1" dirty="0">
                <a:solidFill>
                  <a:srgbClr val="083A8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Chair and Vice Chair Remarks</a:t>
            </a:r>
            <a:endParaRPr b="1" dirty="0">
              <a:solidFill>
                <a:srgbClr val="083A8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4E924547-C458-38B5-9F1C-5E43FBFB5A53}"/>
              </a:ext>
            </a:extLst>
          </p:cNvPr>
          <p:cNvSpPr txBox="1"/>
          <p:nvPr/>
        </p:nvSpPr>
        <p:spPr>
          <a:xfrm>
            <a:off x="849217" y="1968801"/>
            <a:ext cx="5988905" cy="2464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lc="http://schemas.openxmlformats.org/drawingml/2006/lockedCanvas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2DB2E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Welcome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2DB2E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ZEB Comments posted to </a:t>
            </a:r>
            <a:r>
              <a:rPr lang="en-US" sz="2000" b="1" dirty="0" err="1">
                <a:solidFill>
                  <a:srgbClr val="2DB2E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MyCommunities</a:t>
            </a:r>
            <a:endParaRPr lang="en-US" sz="2000" b="1" dirty="0">
              <a:solidFill>
                <a:srgbClr val="2DB2E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2DB2E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WBM Bill Updates: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2DB2E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 new co-sponsors!</a:t>
            </a:r>
            <a:endParaRPr sz="2000" b="1" dirty="0">
              <a:solidFill>
                <a:schemeClr val="accent5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069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3DEAE-BBC6-A48F-6177-6FB68ACA9179}"/>
              </a:ext>
            </a:extLst>
          </p:cNvPr>
          <p:cNvSpPr txBox="1">
            <a:spLocks noGrp="1"/>
          </p:cNvSpPr>
          <p:nvPr/>
        </p:nvSpPr>
        <p:spPr>
          <a:xfrm>
            <a:off x="849217" y="336414"/>
            <a:ext cx="10542224" cy="120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lc="http://schemas.openxmlformats.org/drawingml/2006/lockedCanvas" xmlns="" val="1"/>
            </a:ext>
          </a:extLst>
        </p:spPr>
        <p:txBody>
          <a:bodyPr lIns="45719" rIns="45719" anchor="ctr">
            <a:normAutofit lnSpcReduction="1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r>
              <a:rPr lang="en-US" b="1" dirty="0">
                <a:solidFill>
                  <a:srgbClr val="083A8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BOMA International </a:t>
            </a:r>
          </a:p>
          <a:p>
            <a:r>
              <a:rPr lang="en-US" b="1" dirty="0">
                <a:solidFill>
                  <a:srgbClr val="083A8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Carbon Reduction Challenge </a:t>
            </a:r>
            <a:r>
              <a:rPr lang="en-US" b="1" dirty="0">
                <a:solidFill>
                  <a:srgbClr val="2DB2E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UPDATES</a:t>
            </a:r>
            <a:endParaRPr b="1" dirty="0">
              <a:solidFill>
                <a:srgbClr val="2DB2E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A2E981-7851-44BF-5F56-8F7E52263A7D}"/>
              </a:ext>
            </a:extLst>
          </p:cNvPr>
          <p:cNvSpPr txBox="1"/>
          <p:nvPr/>
        </p:nvSpPr>
        <p:spPr>
          <a:xfrm>
            <a:off x="849217" y="2257042"/>
            <a:ext cx="4144202" cy="24776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i="0" dirty="0">
                <a:solidFill>
                  <a:srgbClr val="2DB2EF"/>
                </a:solidFill>
                <a:effectLst/>
                <a:latin typeface="Roboto"/>
                <a:ea typeface="Roboto"/>
                <a:cs typeface="Roboto"/>
              </a:rPr>
              <a:t>Results!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2400" b="1" i="0" dirty="0">
              <a:solidFill>
                <a:srgbClr val="2DB2EF"/>
              </a:solidFill>
              <a:effectLst/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2DB2EF"/>
                </a:solidFill>
                <a:latin typeface="Roboto"/>
                <a:ea typeface="Roboto"/>
                <a:cs typeface="Roboto"/>
              </a:rPr>
              <a:t>L</a:t>
            </a:r>
            <a:r>
              <a:rPr lang="en-US" sz="2400" b="1" i="0" dirty="0">
                <a:solidFill>
                  <a:srgbClr val="2DB2EF"/>
                </a:solidFill>
                <a:effectLst/>
                <a:latin typeface="Roboto"/>
                <a:ea typeface="Roboto"/>
                <a:cs typeface="Roboto"/>
              </a:rPr>
              <a:t>ogo unveiled!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i="0" dirty="0">
                <a:solidFill>
                  <a:srgbClr val="2DB2EF"/>
                </a:solidFill>
                <a:effectLst/>
                <a:latin typeface="Roboto"/>
                <a:ea typeface="Roboto"/>
                <a:cs typeface="Roboto"/>
              </a:rPr>
              <a:t>Resource Center updates!</a:t>
            </a:r>
            <a:endParaRPr lang="en-US" sz="2400" b="1" dirty="0">
              <a:solidFill>
                <a:srgbClr val="2DB2EF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5" name="Picture 4" descr="A blue and green circle with white text&#10;&#10;Description automatically generated">
            <a:extLst>
              <a:ext uri="{FF2B5EF4-FFF2-40B4-BE49-F238E27FC236}">
                <a16:creationId xmlns:a16="http://schemas.microsoft.com/office/drawing/2014/main" id="{364F3CAA-DF01-9C0E-3CB4-C0EB54A27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828" y="1776392"/>
            <a:ext cx="3993182" cy="39955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F20B32-0387-AF0E-7DCE-81F38F7216E1}"/>
              </a:ext>
            </a:extLst>
          </p:cNvPr>
          <p:cNvSpPr txBox="1"/>
          <p:nvPr/>
        </p:nvSpPr>
        <p:spPr>
          <a:xfrm>
            <a:off x="1870512" y="2849511"/>
            <a:ext cx="3730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92D050"/>
                </a:solidFill>
              </a:rPr>
              <a:t>3.84% REDUCTION IN EMISSIONS INTENSITY</a:t>
            </a:r>
            <a:endParaRPr lang="en-US" sz="2000" u="sng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7EF783-ADF0-3B59-30EF-7AB00A5A4860}"/>
              </a:ext>
            </a:extLst>
          </p:cNvPr>
          <p:cNvSpPr txBox="1"/>
          <p:nvPr/>
        </p:nvSpPr>
        <p:spPr>
          <a:xfrm>
            <a:off x="1870512" y="6056604"/>
            <a:ext cx="106070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36B786"/>
                </a:solidFill>
                <a:latin typeface="+mj-lt"/>
              </a:rPr>
              <a:t>JOIN THE CHALLENGE AT: WWW.BOMA.ORG/CARBON</a:t>
            </a:r>
          </a:p>
        </p:txBody>
      </p:sp>
    </p:spTree>
    <p:extLst>
      <p:ext uri="{BB962C8B-B14F-4D97-AF65-F5344CB8AC3E}">
        <p14:creationId xmlns:p14="http://schemas.microsoft.com/office/powerpoint/2010/main" val="1454053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3DEAE-BBC6-A48F-6177-6FB68ACA9179}"/>
              </a:ext>
            </a:extLst>
          </p:cNvPr>
          <p:cNvSpPr txBox="1">
            <a:spLocks noGrp="1"/>
          </p:cNvSpPr>
          <p:nvPr/>
        </p:nvSpPr>
        <p:spPr>
          <a:xfrm>
            <a:off x="849217" y="336414"/>
            <a:ext cx="10542224" cy="120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r>
              <a:rPr lang="en-US" b="1" dirty="0">
                <a:solidFill>
                  <a:srgbClr val="083A8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Yardi-BOMA Sustainability Grant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A2E981-7851-44BF-5F56-8F7E52263A7D}"/>
              </a:ext>
            </a:extLst>
          </p:cNvPr>
          <p:cNvSpPr txBox="1"/>
          <p:nvPr/>
        </p:nvSpPr>
        <p:spPr>
          <a:xfrm>
            <a:off x="4935910" y="5245104"/>
            <a:ext cx="5010023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2DB2E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Applications close May 10th, 2024</a:t>
            </a:r>
            <a:endParaRPr lang="en-US" sz="2400" b="1" dirty="0">
              <a:solidFill>
                <a:srgbClr val="2DB2EF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8" name="Picture 7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0C9DBB55-75F1-39C6-A6CE-FFF7418F5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17" y="4280014"/>
            <a:ext cx="3112557" cy="2161309"/>
          </a:xfrm>
          <a:prstGeom prst="rect">
            <a:avLst/>
          </a:prstGeom>
        </p:spPr>
      </p:pic>
      <p:pic>
        <p:nvPicPr>
          <p:cNvPr id="2056" name="Picture 8" descr="No alternative text description for this image">
            <a:extLst>
              <a:ext uri="{FF2B5EF4-FFF2-40B4-BE49-F238E27FC236}">
                <a16:creationId xmlns:a16="http://schemas.microsoft.com/office/drawing/2014/main" id="{F99CEC14-817F-2692-D9D3-198BE65FF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093" y="1612896"/>
            <a:ext cx="4390690" cy="286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Light Bulb with Seedling">
            <a:extLst>
              <a:ext uri="{FF2B5EF4-FFF2-40B4-BE49-F238E27FC236}">
                <a16:creationId xmlns:a16="http://schemas.microsoft.com/office/drawing/2014/main" id="{E21A6C34-6938-7F66-C804-BA0C9B7C6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0" y="336414"/>
            <a:ext cx="623021" cy="102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DB5C45-0223-33BF-19BC-7D60F9D43FCC}"/>
              </a:ext>
            </a:extLst>
          </p:cNvPr>
          <p:cNvSpPr txBox="1"/>
          <p:nvPr/>
        </p:nvSpPr>
        <p:spPr>
          <a:xfrm>
            <a:off x="800559" y="1497331"/>
            <a:ext cx="61515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YACgEev4gKc 0"/>
                <a:cs typeface="Times New Roman" panose="02020603050405020304" pitchFamily="18" charset="0"/>
              </a:rPr>
              <a:t>Apply now for free registration and a $1,000 travel stipend to attend the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YACgEev4gKc 0"/>
                <a:cs typeface="Times New Roman" panose="02020603050405020304" pitchFamily="18" charset="0"/>
              </a:rPr>
              <a:t> 2024 BOMA International Conference and Expo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YACgEev4gKc 0"/>
                <a:cs typeface="Times New Roman" panose="02020603050405020304" pitchFamily="18" charset="0"/>
              </a:rPr>
              <a:t> in Philadelphia generously sponsored by our friends at Yardi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83828F-53F8-EC53-EC3E-EE36A482FF13}"/>
              </a:ext>
            </a:extLst>
          </p:cNvPr>
          <p:cNvSpPr txBox="1"/>
          <p:nvPr/>
        </p:nvSpPr>
        <p:spPr>
          <a:xfrm>
            <a:off x="800559" y="2523663"/>
            <a:ext cx="61515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YACgEev4gKc 0"/>
              </a:rPr>
              <a:t>Explore the conference with an </a:t>
            </a:r>
            <a:r>
              <a:rPr lang="en-US" b="1" i="0" u="none" strike="noStrike" dirty="0">
                <a:solidFill>
                  <a:srgbClr val="2DB2EF"/>
                </a:solidFill>
                <a:effectLst/>
                <a:latin typeface="YACgEev4gKc 0"/>
              </a:rPr>
              <a:t>industry mentor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YACgEev4gKc 0"/>
              </a:rPr>
              <a:t>Attend </a:t>
            </a:r>
            <a:r>
              <a:rPr lang="en-US" b="1" i="0" u="none" strike="noStrike" dirty="0">
                <a:solidFill>
                  <a:srgbClr val="2DB2EF"/>
                </a:solidFill>
                <a:effectLst/>
                <a:latin typeface="YACgEev4gKc 0"/>
              </a:rPr>
              <a:t>education sessions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YACgEev4gKc 0"/>
              </a:rPr>
              <a:t>on sustainability and CRE hot topics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YACgEev4gKc 0"/>
              </a:rPr>
              <a:t>Network at a </a:t>
            </a:r>
            <a:r>
              <a:rPr lang="en-US" b="1" i="0" u="none" strike="noStrike" dirty="0">
                <a:solidFill>
                  <a:srgbClr val="2DB2EF"/>
                </a:solidFill>
                <a:effectLst/>
                <a:latin typeface="YACgEev4gKc 0"/>
              </a:rPr>
              <a:t>special breakfast session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YACgEev4gKc 0"/>
              </a:rPr>
              <a:t>in awardees’ honor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YACgEev4gKc 0"/>
              </a:rPr>
              <a:t>Finally, cap it all off with an exciting night at the </a:t>
            </a:r>
            <a:r>
              <a:rPr lang="en-US" b="1" i="0" u="none" strike="noStrike" dirty="0">
                <a:solidFill>
                  <a:srgbClr val="2DB2EF"/>
                </a:solidFill>
                <a:effectLst/>
                <a:latin typeface="YACgEev4gKc 0"/>
              </a:rPr>
              <a:t>TOBY Awards Banquet</a:t>
            </a:r>
            <a:endParaRPr lang="en-US" b="1" dirty="0">
              <a:solidFill>
                <a:srgbClr val="2DB2E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FD0FE3-AE71-056B-4D61-B82B78F3261B}"/>
              </a:ext>
            </a:extLst>
          </p:cNvPr>
          <p:cNvSpPr txBox="1"/>
          <p:nvPr/>
        </p:nvSpPr>
        <p:spPr>
          <a:xfrm>
            <a:off x="4935910" y="5952721"/>
            <a:ext cx="7899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https://form.jotform.com/240705622776156</a:t>
            </a:r>
          </a:p>
        </p:txBody>
      </p:sp>
    </p:spTree>
    <p:extLst>
      <p:ext uri="{BB962C8B-B14F-4D97-AF65-F5344CB8AC3E}">
        <p14:creationId xmlns:p14="http://schemas.microsoft.com/office/powerpoint/2010/main" val="1393884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89366-3940-442B-8C0F-404C0E8B7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SEC finalized its climate disclosure rule nearly two years after it was first proposed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F8FD12-2EC8-8737-5E89-1FFD30FE0F10}"/>
              </a:ext>
            </a:extLst>
          </p:cNvPr>
          <p:cNvSpPr/>
          <p:nvPr/>
        </p:nvSpPr>
        <p:spPr>
          <a:xfrm>
            <a:off x="2262352" y="2150895"/>
            <a:ext cx="3239777" cy="2389300"/>
          </a:xfrm>
          <a:prstGeom prst="roundRect">
            <a:avLst>
              <a:gd name="adj" fmla="val 5675"/>
            </a:avLst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8955CF-1099-81E1-AF46-BDE545A9B462}"/>
              </a:ext>
            </a:extLst>
          </p:cNvPr>
          <p:cNvSpPr txBox="1"/>
          <p:nvPr/>
        </p:nvSpPr>
        <p:spPr>
          <a:xfrm>
            <a:off x="2489201" y="1505342"/>
            <a:ext cx="73398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 March 6, the SEC voted to adopt final rules standardizing climate-related disclosure requirements for public companies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B59B97-94AE-5E8C-10C2-BA3685F833BD}"/>
              </a:ext>
            </a:extLst>
          </p:cNvPr>
          <p:cNvSpPr/>
          <p:nvPr/>
        </p:nvSpPr>
        <p:spPr>
          <a:xfrm>
            <a:off x="5622774" y="2149140"/>
            <a:ext cx="4750773" cy="36576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en-US" sz="1200" b="1" dirty="0">
                <a:latin typeface="+mj-lt"/>
              </a:rPr>
              <a:t>Implications for CRE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F075CC-5C46-85DE-C8B0-E9DF124A9AB4}"/>
              </a:ext>
            </a:extLst>
          </p:cNvPr>
          <p:cNvGrpSpPr/>
          <p:nvPr/>
        </p:nvGrpSpPr>
        <p:grpSpPr>
          <a:xfrm>
            <a:off x="5607721" y="2668146"/>
            <a:ext cx="183782" cy="183782"/>
            <a:chOff x="5449764" y="3625477"/>
            <a:chExt cx="183782" cy="18378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1571A00-73F1-70E1-DBF8-1B81D6E953CD}"/>
                </a:ext>
              </a:extLst>
            </p:cNvPr>
            <p:cNvSpPr/>
            <p:nvPr/>
          </p:nvSpPr>
          <p:spPr>
            <a:xfrm>
              <a:off x="5476053" y="3651766"/>
              <a:ext cx="131205" cy="1312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E27EFCB0-9878-0E46-0026-728D62A18B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9764" y="3625477"/>
              <a:ext cx="183782" cy="183782"/>
            </a:xfrm>
            <a:custGeom>
              <a:avLst/>
              <a:gdLst>
                <a:gd name="T0" fmla="*/ 480 w 960"/>
                <a:gd name="T1" fmla="*/ 0 h 960"/>
                <a:gd name="T2" fmla="*/ 0 w 960"/>
                <a:gd name="T3" fmla="*/ 480 h 960"/>
                <a:gd name="T4" fmla="*/ 480 w 960"/>
                <a:gd name="T5" fmla="*/ 960 h 960"/>
                <a:gd name="T6" fmla="*/ 960 w 960"/>
                <a:gd name="T7" fmla="*/ 480 h 960"/>
                <a:gd name="T8" fmla="*/ 480 w 960"/>
                <a:gd name="T9" fmla="*/ 0 h 960"/>
                <a:gd name="T10" fmla="*/ 626 w 960"/>
                <a:gd name="T11" fmla="*/ 513 h 960"/>
                <a:gd name="T12" fmla="*/ 619 w 960"/>
                <a:gd name="T13" fmla="*/ 519 h 960"/>
                <a:gd name="T14" fmla="*/ 439 w 960"/>
                <a:gd name="T15" fmla="*/ 699 h 960"/>
                <a:gd name="T16" fmla="*/ 407 w 960"/>
                <a:gd name="T17" fmla="*/ 712 h 960"/>
                <a:gd name="T18" fmla="*/ 375 w 960"/>
                <a:gd name="T19" fmla="*/ 699 h 960"/>
                <a:gd name="T20" fmla="*/ 375 w 960"/>
                <a:gd name="T21" fmla="*/ 635 h 960"/>
                <a:gd name="T22" fmla="*/ 530 w 960"/>
                <a:gd name="T23" fmla="*/ 480 h 960"/>
                <a:gd name="T24" fmla="*/ 376 w 960"/>
                <a:gd name="T25" fmla="*/ 326 h 960"/>
                <a:gd name="T26" fmla="*/ 376 w 960"/>
                <a:gd name="T27" fmla="*/ 262 h 960"/>
                <a:gd name="T28" fmla="*/ 439 w 960"/>
                <a:gd name="T29" fmla="*/ 262 h 960"/>
                <a:gd name="T30" fmla="*/ 619 w 960"/>
                <a:gd name="T31" fmla="*/ 442 h 960"/>
                <a:gd name="T32" fmla="*/ 626 w 960"/>
                <a:gd name="T33" fmla="*/ 448 h 960"/>
                <a:gd name="T34" fmla="*/ 639 w 960"/>
                <a:gd name="T35" fmla="*/ 480 h 960"/>
                <a:gd name="T36" fmla="*/ 626 w 960"/>
                <a:gd name="T37" fmla="*/ 513 h 960"/>
                <a:gd name="T38" fmla="*/ 626 w 960"/>
                <a:gd name="T39" fmla="*/ 513 h 960"/>
                <a:gd name="T40" fmla="*/ 626 w 960"/>
                <a:gd name="T41" fmla="*/ 513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0" h="960">
                  <a:moveTo>
                    <a:pt x="480" y="0"/>
                  </a:moveTo>
                  <a:cubicBezTo>
                    <a:pt x="215" y="0"/>
                    <a:pt x="0" y="215"/>
                    <a:pt x="0" y="480"/>
                  </a:cubicBezTo>
                  <a:cubicBezTo>
                    <a:pt x="0" y="745"/>
                    <a:pt x="215" y="960"/>
                    <a:pt x="480" y="960"/>
                  </a:cubicBezTo>
                  <a:cubicBezTo>
                    <a:pt x="745" y="960"/>
                    <a:pt x="960" y="745"/>
                    <a:pt x="960" y="480"/>
                  </a:cubicBezTo>
                  <a:cubicBezTo>
                    <a:pt x="960" y="215"/>
                    <a:pt x="745" y="0"/>
                    <a:pt x="480" y="0"/>
                  </a:cubicBezTo>
                  <a:close/>
                  <a:moveTo>
                    <a:pt x="626" y="513"/>
                  </a:moveTo>
                  <a:cubicBezTo>
                    <a:pt x="624" y="515"/>
                    <a:pt x="621" y="517"/>
                    <a:pt x="619" y="519"/>
                  </a:cubicBezTo>
                  <a:cubicBezTo>
                    <a:pt x="439" y="699"/>
                    <a:pt x="439" y="699"/>
                    <a:pt x="439" y="699"/>
                  </a:cubicBezTo>
                  <a:cubicBezTo>
                    <a:pt x="430" y="707"/>
                    <a:pt x="418" y="712"/>
                    <a:pt x="407" y="712"/>
                  </a:cubicBezTo>
                  <a:cubicBezTo>
                    <a:pt x="395" y="712"/>
                    <a:pt x="384" y="707"/>
                    <a:pt x="375" y="699"/>
                  </a:cubicBezTo>
                  <a:cubicBezTo>
                    <a:pt x="358" y="681"/>
                    <a:pt x="358" y="653"/>
                    <a:pt x="375" y="635"/>
                  </a:cubicBezTo>
                  <a:cubicBezTo>
                    <a:pt x="530" y="480"/>
                    <a:pt x="530" y="480"/>
                    <a:pt x="530" y="480"/>
                  </a:cubicBezTo>
                  <a:cubicBezTo>
                    <a:pt x="376" y="326"/>
                    <a:pt x="376" y="326"/>
                    <a:pt x="376" y="326"/>
                  </a:cubicBezTo>
                  <a:cubicBezTo>
                    <a:pt x="358" y="308"/>
                    <a:pt x="358" y="280"/>
                    <a:pt x="376" y="262"/>
                  </a:cubicBezTo>
                  <a:cubicBezTo>
                    <a:pt x="393" y="245"/>
                    <a:pt x="422" y="245"/>
                    <a:pt x="439" y="262"/>
                  </a:cubicBezTo>
                  <a:cubicBezTo>
                    <a:pt x="619" y="442"/>
                    <a:pt x="619" y="442"/>
                    <a:pt x="619" y="442"/>
                  </a:cubicBezTo>
                  <a:cubicBezTo>
                    <a:pt x="621" y="443"/>
                    <a:pt x="624" y="445"/>
                    <a:pt x="626" y="448"/>
                  </a:cubicBezTo>
                  <a:cubicBezTo>
                    <a:pt x="635" y="457"/>
                    <a:pt x="640" y="468"/>
                    <a:pt x="639" y="480"/>
                  </a:cubicBezTo>
                  <a:cubicBezTo>
                    <a:pt x="640" y="492"/>
                    <a:pt x="635" y="504"/>
                    <a:pt x="626" y="513"/>
                  </a:cubicBezTo>
                  <a:close/>
                  <a:moveTo>
                    <a:pt x="626" y="513"/>
                  </a:moveTo>
                  <a:cubicBezTo>
                    <a:pt x="626" y="513"/>
                    <a:pt x="626" y="513"/>
                    <a:pt x="626" y="513"/>
                  </a:cubicBezTo>
                </a:path>
              </a:pathLst>
            </a:custGeom>
            <a:solidFill>
              <a:schemeClr val="accent1">
                <a:lumMod val="10000"/>
                <a:lumOff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493BFC3-2D67-F860-331E-3828458246EB}"/>
              </a:ext>
            </a:extLst>
          </p:cNvPr>
          <p:cNvSpPr txBox="1"/>
          <p:nvPr/>
        </p:nvSpPr>
        <p:spPr>
          <a:xfrm>
            <a:off x="5897095" y="2662002"/>
            <a:ext cx="4206240" cy="5924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Applicable groups…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Companies registered with the SEC that own, develop, or finance real estate are subject to these rules.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964F9FF-AB25-89BB-FA8E-2989A5C90C9C}"/>
              </a:ext>
            </a:extLst>
          </p:cNvPr>
          <p:cNvGrpSpPr/>
          <p:nvPr/>
        </p:nvGrpSpPr>
        <p:grpSpPr>
          <a:xfrm>
            <a:off x="2415774" y="4693410"/>
            <a:ext cx="183782" cy="183782"/>
            <a:chOff x="5449764" y="3625477"/>
            <a:chExt cx="183782" cy="183782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0D39125-65CA-63C4-C2D6-9B3926D6BEAF}"/>
                </a:ext>
              </a:extLst>
            </p:cNvPr>
            <p:cNvSpPr/>
            <p:nvPr/>
          </p:nvSpPr>
          <p:spPr>
            <a:xfrm>
              <a:off x="5476053" y="3651766"/>
              <a:ext cx="131205" cy="1312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83E48775-6C31-8623-DE5A-267CAFA976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9764" y="3625477"/>
              <a:ext cx="183782" cy="183782"/>
            </a:xfrm>
            <a:custGeom>
              <a:avLst/>
              <a:gdLst>
                <a:gd name="T0" fmla="*/ 480 w 960"/>
                <a:gd name="T1" fmla="*/ 0 h 960"/>
                <a:gd name="T2" fmla="*/ 0 w 960"/>
                <a:gd name="T3" fmla="*/ 480 h 960"/>
                <a:gd name="T4" fmla="*/ 480 w 960"/>
                <a:gd name="T5" fmla="*/ 960 h 960"/>
                <a:gd name="T6" fmla="*/ 960 w 960"/>
                <a:gd name="T7" fmla="*/ 480 h 960"/>
                <a:gd name="T8" fmla="*/ 480 w 960"/>
                <a:gd name="T9" fmla="*/ 0 h 960"/>
                <a:gd name="T10" fmla="*/ 626 w 960"/>
                <a:gd name="T11" fmla="*/ 513 h 960"/>
                <a:gd name="T12" fmla="*/ 619 w 960"/>
                <a:gd name="T13" fmla="*/ 519 h 960"/>
                <a:gd name="T14" fmla="*/ 439 w 960"/>
                <a:gd name="T15" fmla="*/ 699 h 960"/>
                <a:gd name="T16" fmla="*/ 407 w 960"/>
                <a:gd name="T17" fmla="*/ 712 h 960"/>
                <a:gd name="T18" fmla="*/ 375 w 960"/>
                <a:gd name="T19" fmla="*/ 699 h 960"/>
                <a:gd name="T20" fmla="*/ 375 w 960"/>
                <a:gd name="T21" fmla="*/ 635 h 960"/>
                <a:gd name="T22" fmla="*/ 530 w 960"/>
                <a:gd name="T23" fmla="*/ 480 h 960"/>
                <a:gd name="T24" fmla="*/ 376 w 960"/>
                <a:gd name="T25" fmla="*/ 326 h 960"/>
                <a:gd name="T26" fmla="*/ 376 w 960"/>
                <a:gd name="T27" fmla="*/ 262 h 960"/>
                <a:gd name="T28" fmla="*/ 439 w 960"/>
                <a:gd name="T29" fmla="*/ 262 h 960"/>
                <a:gd name="T30" fmla="*/ 619 w 960"/>
                <a:gd name="T31" fmla="*/ 442 h 960"/>
                <a:gd name="T32" fmla="*/ 626 w 960"/>
                <a:gd name="T33" fmla="*/ 448 h 960"/>
                <a:gd name="T34" fmla="*/ 639 w 960"/>
                <a:gd name="T35" fmla="*/ 480 h 960"/>
                <a:gd name="T36" fmla="*/ 626 w 960"/>
                <a:gd name="T37" fmla="*/ 513 h 960"/>
                <a:gd name="T38" fmla="*/ 626 w 960"/>
                <a:gd name="T39" fmla="*/ 513 h 960"/>
                <a:gd name="T40" fmla="*/ 626 w 960"/>
                <a:gd name="T41" fmla="*/ 513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0" h="960">
                  <a:moveTo>
                    <a:pt x="480" y="0"/>
                  </a:moveTo>
                  <a:cubicBezTo>
                    <a:pt x="215" y="0"/>
                    <a:pt x="0" y="215"/>
                    <a:pt x="0" y="480"/>
                  </a:cubicBezTo>
                  <a:cubicBezTo>
                    <a:pt x="0" y="745"/>
                    <a:pt x="215" y="960"/>
                    <a:pt x="480" y="960"/>
                  </a:cubicBezTo>
                  <a:cubicBezTo>
                    <a:pt x="745" y="960"/>
                    <a:pt x="960" y="745"/>
                    <a:pt x="960" y="480"/>
                  </a:cubicBezTo>
                  <a:cubicBezTo>
                    <a:pt x="960" y="215"/>
                    <a:pt x="745" y="0"/>
                    <a:pt x="480" y="0"/>
                  </a:cubicBezTo>
                  <a:close/>
                  <a:moveTo>
                    <a:pt x="626" y="513"/>
                  </a:moveTo>
                  <a:cubicBezTo>
                    <a:pt x="624" y="515"/>
                    <a:pt x="621" y="517"/>
                    <a:pt x="619" y="519"/>
                  </a:cubicBezTo>
                  <a:cubicBezTo>
                    <a:pt x="439" y="699"/>
                    <a:pt x="439" y="699"/>
                    <a:pt x="439" y="699"/>
                  </a:cubicBezTo>
                  <a:cubicBezTo>
                    <a:pt x="430" y="707"/>
                    <a:pt x="418" y="712"/>
                    <a:pt x="407" y="712"/>
                  </a:cubicBezTo>
                  <a:cubicBezTo>
                    <a:pt x="395" y="712"/>
                    <a:pt x="384" y="707"/>
                    <a:pt x="375" y="699"/>
                  </a:cubicBezTo>
                  <a:cubicBezTo>
                    <a:pt x="358" y="681"/>
                    <a:pt x="358" y="653"/>
                    <a:pt x="375" y="635"/>
                  </a:cubicBezTo>
                  <a:cubicBezTo>
                    <a:pt x="530" y="480"/>
                    <a:pt x="530" y="480"/>
                    <a:pt x="530" y="480"/>
                  </a:cubicBezTo>
                  <a:cubicBezTo>
                    <a:pt x="376" y="326"/>
                    <a:pt x="376" y="326"/>
                    <a:pt x="376" y="326"/>
                  </a:cubicBezTo>
                  <a:cubicBezTo>
                    <a:pt x="358" y="308"/>
                    <a:pt x="358" y="280"/>
                    <a:pt x="376" y="262"/>
                  </a:cubicBezTo>
                  <a:cubicBezTo>
                    <a:pt x="393" y="245"/>
                    <a:pt x="422" y="245"/>
                    <a:pt x="439" y="262"/>
                  </a:cubicBezTo>
                  <a:cubicBezTo>
                    <a:pt x="619" y="442"/>
                    <a:pt x="619" y="442"/>
                    <a:pt x="619" y="442"/>
                  </a:cubicBezTo>
                  <a:cubicBezTo>
                    <a:pt x="621" y="443"/>
                    <a:pt x="624" y="445"/>
                    <a:pt x="626" y="448"/>
                  </a:cubicBezTo>
                  <a:cubicBezTo>
                    <a:pt x="635" y="457"/>
                    <a:pt x="640" y="468"/>
                    <a:pt x="639" y="480"/>
                  </a:cubicBezTo>
                  <a:cubicBezTo>
                    <a:pt x="640" y="492"/>
                    <a:pt x="635" y="504"/>
                    <a:pt x="626" y="513"/>
                  </a:cubicBezTo>
                  <a:close/>
                  <a:moveTo>
                    <a:pt x="626" y="513"/>
                  </a:moveTo>
                  <a:cubicBezTo>
                    <a:pt x="626" y="513"/>
                    <a:pt x="626" y="513"/>
                    <a:pt x="626" y="513"/>
                  </a:cubicBezTo>
                </a:path>
              </a:pathLst>
            </a:custGeom>
            <a:solidFill>
              <a:schemeClr val="accent1">
                <a:lumMod val="10000"/>
                <a:lumOff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EA9152E-59DA-9E7B-3B6B-3DAD2DA2F05A}"/>
              </a:ext>
            </a:extLst>
          </p:cNvPr>
          <p:cNvSpPr txBox="1"/>
          <p:nvPr/>
        </p:nvSpPr>
        <p:spPr>
          <a:xfrm>
            <a:off x="2679747" y="4669496"/>
            <a:ext cx="4603647" cy="13003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The timeline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Large Accelerated Filer </a:t>
            </a:r>
          </a:p>
          <a:p>
            <a:pPr>
              <a:spcAft>
                <a:spcPts val="300"/>
              </a:spcAft>
            </a:pPr>
            <a:r>
              <a:rPr lang="en-US" sz="1200" dirty="0"/>
              <a:t>        ( &gt;$700 million “float” held by public investors)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Accelerated Filer </a:t>
            </a:r>
          </a:p>
          <a:p>
            <a:pPr>
              <a:spcAft>
                <a:spcPts val="300"/>
              </a:spcAft>
            </a:pPr>
            <a:r>
              <a:rPr lang="en-US" sz="1100" dirty="0"/>
              <a:t>        ( &gt;$75 million but ˂$700 million “float” held by public investors)</a:t>
            </a:r>
            <a:endParaRPr lang="en-US" sz="1200" dirty="0"/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Smaller Registrants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EA7C303-ACB5-D50A-9C8A-A7F368F74030}"/>
              </a:ext>
            </a:extLst>
          </p:cNvPr>
          <p:cNvSpPr txBox="1">
            <a:spLocks noGrp="1"/>
          </p:cNvSpPr>
          <p:nvPr/>
        </p:nvSpPr>
        <p:spPr>
          <a:xfrm>
            <a:off x="633793" y="36664"/>
            <a:ext cx="10542224" cy="120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lc="http://schemas.openxmlformats.org/drawingml/2006/lockedCanvas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r>
              <a:rPr lang="en-US" b="1" dirty="0">
                <a:solidFill>
                  <a:srgbClr val="083A8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 Climate Rules // Open Discussion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AD9934-3D10-D740-A988-5E9C43551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709" y="6249748"/>
            <a:ext cx="1295467" cy="5143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0C35D1-E9BD-EA19-FFE5-1618CE45B956}"/>
              </a:ext>
            </a:extLst>
          </p:cNvPr>
          <p:cNvSpPr txBox="1"/>
          <p:nvPr/>
        </p:nvSpPr>
        <p:spPr>
          <a:xfrm>
            <a:off x="2336137" y="2180175"/>
            <a:ext cx="3192281" cy="2346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OVERVIEW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Under the new rules, public companies must disclose material climate-related costs &amp; risks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The final version of the rule weakened many of the requirements included in the initial proposed rule; no Scope 3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Companies must still comply with their relevant state laws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Legality of the rules may be decided, but registrants should become familiar with the rules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A4351A-1713-E5F3-7EFB-015D1932C84D}"/>
              </a:ext>
            </a:extLst>
          </p:cNvPr>
          <p:cNvSpPr txBox="1"/>
          <p:nvPr/>
        </p:nvSpPr>
        <p:spPr>
          <a:xfrm>
            <a:off x="7079066" y="4921030"/>
            <a:ext cx="21752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Compliance begins 2025</a:t>
            </a:r>
          </a:p>
          <a:p>
            <a:endParaRPr lang="en-US" sz="1200" b="1" dirty="0"/>
          </a:p>
          <a:p>
            <a:endParaRPr lang="en-US" sz="1200" b="1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48AD46EC-3450-72FB-7D64-AD388A2EDE7B}"/>
              </a:ext>
            </a:extLst>
          </p:cNvPr>
          <p:cNvSpPr/>
          <p:nvPr/>
        </p:nvSpPr>
        <p:spPr>
          <a:xfrm>
            <a:off x="6685034" y="5008160"/>
            <a:ext cx="397026" cy="1315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68F85BAD-06C3-4C06-EE04-32F576F7E671}"/>
              </a:ext>
            </a:extLst>
          </p:cNvPr>
          <p:cNvSpPr/>
          <p:nvPr/>
        </p:nvSpPr>
        <p:spPr>
          <a:xfrm>
            <a:off x="6682040" y="5439561"/>
            <a:ext cx="397026" cy="1315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AC70C59-AACB-C7C8-D0BB-10C9C65869C2}"/>
              </a:ext>
            </a:extLst>
          </p:cNvPr>
          <p:cNvSpPr/>
          <p:nvPr/>
        </p:nvSpPr>
        <p:spPr>
          <a:xfrm>
            <a:off x="6682040" y="5831183"/>
            <a:ext cx="397026" cy="1315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AB2CDA-6E93-6E73-FAE7-602D4954890E}"/>
              </a:ext>
            </a:extLst>
          </p:cNvPr>
          <p:cNvSpPr txBox="1"/>
          <p:nvPr/>
        </p:nvSpPr>
        <p:spPr>
          <a:xfrm>
            <a:off x="5851537" y="3262263"/>
            <a:ext cx="4936172" cy="1469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Who should become familiar?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Non-registered companies that seek debt/equity from registered financial institutions should become familiar with the SEC requirements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Registrants;</a:t>
            </a:r>
          </a:p>
          <a:p>
            <a:pPr marL="628650" lvl="1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Who voluntarily set emissions reduction targets</a:t>
            </a:r>
          </a:p>
          <a:p>
            <a:pPr marL="628650" lvl="1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With real estate assets in cities/states with BPS</a:t>
            </a:r>
          </a:p>
          <a:p>
            <a:pPr marL="628650" lvl="1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Who purchase RECs/offsets for renewable energy or carbon mitigation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9484E5-23CD-09E1-0275-9838756D61A7}"/>
              </a:ext>
            </a:extLst>
          </p:cNvPr>
          <p:cNvSpPr txBox="1"/>
          <p:nvPr/>
        </p:nvSpPr>
        <p:spPr>
          <a:xfrm>
            <a:off x="7079066" y="5754124"/>
            <a:ext cx="60973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Compliance begins 2027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2E3E18-25ED-707A-46E9-CE30012B729B}"/>
              </a:ext>
            </a:extLst>
          </p:cNvPr>
          <p:cNvSpPr txBox="1"/>
          <p:nvPr/>
        </p:nvSpPr>
        <p:spPr>
          <a:xfrm>
            <a:off x="7079066" y="5362388"/>
            <a:ext cx="6492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Compliance begins 2026</a:t>
            </a:r>
          </a:p>
        </p:txBody>
      </p:sp>
    </p:spTree>
    <p:extLst>
      <p:ext uri="{BB962C8B-B14F-4D97-AF65-F5344CB8AC3E}">
        <p14:creationId xmlns:p14="http://schemas.microsoft.com/office/powerpoint/2010/main" val="3463134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2E22F7-55A5-52A7-B375-337E1141AA03}"/>
              </a:ext>
            </a:extLst>
          </p:cNvPr>
          <p:cNvCxnSpPr>
            <a:cxnSpLocks/>
          </p:cNvCxnSpPr>
          <p:nvPr/>
        </p:nvCxnSpPr>
        <p:spPr>
          <a:xfrm flipV="1">
            <a:off x="6021791" y="2455940"/>
            <a:ext cx="1005840" cy="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C6F6891-671D-E678-27AB-B670361669F6}"/>
              </a:ext>
            </a:extLst>
          </p:cNvPr>
          <p:cNvGrpSpPr/>
          <p:nvPr/>
        </p:nvGrpSpPr>
        <p:grpSpPr>
          <a:xfrm>
            <a:off x="6021791" y="3454456"/>
            <a:ext cx="1005840" cy="1274560"/>
            <a:chOff x="4660191" y="3595055"/>
            <a:chExt cx="1005840" cy="1274560"/>
          </a:xfrm>
        </p:grpSpPr>
        <p:cxnSp>
          <p:nvCxnSpPr>
            <p:cNvPr id="26" name="Connector: Elbow 25">
              <a:extLst>
                <a:ext uri="{FF2B5EF4-FFF2-40B4-BE49-F238E27FC236}">
                  <a16:creationId xmlns:a16="http://schemas.microsoft.com/office/drawing/2014/main" id="{8E231AC9-8FF1-BC40-087F-F2559F71515B}"/>
                </a:ext>
              </a:extLst>
            </p:cNvPr>
            <p:cNvCxnSpPr>
              <a:cxnSpLocks/>
            </p:cNvCxnSpPr>
            <p:nvPr/>
          </p:nvCxnSpPr>
          <p:spPr>
            <a:xfrm>
              <a:off x="4660191" y="3595055"/>
              <a:ext cx="1005840" cy="640080"/>
            </a:xfrm>
            <a:prstGeom prst="bentConnector3">
              <a:avLst>
                <a:gd name="adj1" fmla="val 26079"/>
              </a:avLst>
            </a:prstGeom>
            <a:ln w="571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or: Elbow 38">
              <a:extLst>
                <a:ext uri="{FF2B5EF4-FFF2-40B4-BE49-F238E27FC236}">
                  <a16:creationId xmlns:a16="http://schemas.microsoft.com/office/drawing/2014/main" id="{2DAC540B-08ED-B1B3-3861-43E96588AB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0191" y="4229535"/>
              <a:ext cx="1005840" cy="640080"/>
            </a:xfrm>
            <a:prstGeom prst="bentConnector3">
              <a:avLst>
                <a:gd name="adj1" fmla="val 26079"/>
              </a:avLst>
            </a:prstGeom>
            <a:ln w="571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D4608F-8D59-984E-C3E4-0904F4766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888" y="748752"/>
            <a:ext cx="8774792" cy="723622"/>
          </a:xfrm>
        </p:spPr>
        <p:txBody>
          <a:bodyPr/>
          <a:lstStyle/>
          <a:p>
            <a:r>
              <a:rPr lang="en-US" dirty="0"/>
              <a:t>SEC’s climate disclosure rule requires companies to report on material climate-related risks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ADE4F69-6063-DCC1-D8C2-34F66F1F6C1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4235" y="1701623"/>
            <a:ext cx="457200" cy="457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B1A8F5-B5C4-0412-8A21-1B0D2875EDBE}"/>
              </a:ext>
            </a:extLst>
          </p:cNvPr>
          <p:cNvSpPr txBox="1"/>
          <p:nvPr/>
        </p:nvSpPr>
        <p:spPr>
          <a:xfrm>
            <a:off x="2489201" y="1689359"/>
            <a:ext cx="3322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Key provisions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426F20-3128-48E7-C4ED-B381276DDE33}"/>
              </a:ext>
            </a:extLst>
          </p:cNvPr>
          <p:cNvSpPr txBox="1"/>
          <p:nvPr/>
        </p:nvSpPr>
        <p:spPr>
          <a:xfrm>
            <a:off x="2489201" y="2028315"/>
            <a:ext cx="356616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marL="640080">
              <a:spcAft>
                <a:spcPts val="300"/>
              </a:spcAft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Disclosure requirements</a:t>
            </a:r>
            <a:r>
              <a:rPr lang="en-US" sz="105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1050" dirty="0"/>
              <a:t>Companies must report on how they assess, measure, and manage </a:t>
            </a:r>
            <a:r>
              <a:rPr lang="en-US" sz="1050" b="1" dirty="0"/>
              <a:t>material</a:t>
            </a:r>
            <a:r>
              <a:rPr lang="en-US" sz="1050" dirty="0"/>
              <a:t> climate-related risks, including information about climate-related impacts, costs, targets, and goals</a:t>
            </a:r>
            <a:endParaRPr lang="en-US" sz="105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278CBB-258D-7F22-8DB9-0EC2D9859D37}"/>
              </a:ext>
            </a:extLst>
          </p:cNvPr>
          <p:cNvSpPr txBox="1"/>
          <p:nvPr/>
        </p:nvSpPr>
        <p:spPr>
          <a:xfrm>
            <a:off x="2489201" y="4131129"/>
            <a:ext cx="356616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marL="640080">
              <a:spcAft>
                <a:spcPts val="300"/>
              </a:spcAft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Flexibility and exemptions</a:t>
            </a:r>
            <a:r>
              <a:rPr lang="en-US" sz="105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1050" dirty="0"/>
              <a:t>The rule offers flexibility in reporting Scope 1 and 2 emissions and provides exemptions for smaller reporting companies; </a:t>
            </a:r>
            <a:r>
              <a:rPr lang="en-US" sz="1050" b="1" dirty="0"/>
              <a:t>Scope 3 </a:t>
            </a:r>
            <a:r>
              <a:rPr lang="en-US" sz="1050" dirty="0"/>
              <a:t>disclosures are not required</a:t>
            </a:r>
            <a:endParaRPr lang="en-US" sz="105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3491E-B973-FD88-04D8-0E05B47D774B}"/>
              </a:ext>
            </a:extLst>
          </p:cNvPr>
          <p:cNvSpPr txBox="1"/>
          <p:nvPr/>
        </p:nvSpPr>
        <p:spPr>
          <a:xfrm>
            <a:off x="7085815" y="3719496"/>
            <a:ext cx="2743200" cy="2377440"/>
          </a:xfrm>
          <a:prstGeom prst="roundRect">
            <a:avLst>
              <a:gd name="adj" fmla="val 5618"/>
            </a:avLst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GHG emissions scope definitions</a:t>
            </a:r>
          </a:p>
          <a:p>
            <a:pPr>
              <a:spcAft>
                <a:spcPts val="600"/>
              </a:spcAft>
            </a:pPr>
            <a:r>
              <a:rPr lang="en-US" sz="1100" b="1" dirty="0">
                <a:effectLst/>
              </a:rPr>
              <a:t>Scope 1: </a:t>
            </a:r>
            <a:r>
              <a:rPr lang="en-US" sz="1050" dirty="0"/>
              <a:t>D</a:t>
            </a:r>
            <a:r>
              <a:rPr lang="en-US" sz="1050" dirty="0">
                <a:effectLst/>
              </a:rPr>
              <a:t>irect emissions from owned or controlled sources</a:t>
            </a:r>
            <a:endParaRPr lang="en-US" sz="1050" dirty="0"/>
          </a:p>
          <a:p>
            <a:pPr>
              <a:spcAft>
                <a:spcPts val="600"/>
              </a:spcAft>
            </a:pPr>
            <a:r>
              <a:rPr lang="en-US" sz="1100" b="1" dirty="0">
                <a:effectLst/>
              </a:rPr>
              <a:t>Scope 2: </a:t>
            </a:r>
            <a:r>
              <a:rPr lang="en-US" sz="1050" dirty="0"/>
              <a:t>I</a:t>
            </a:r>
            <a:r>
              <a:rPr lang="en-US" sz="1050" dirty="0">
                <a:effectLst/>
              </a:rPr>
              <a:t>ndirect emissions from the generation of purchased electricity, steam, heating, and cooling consumed by the reporting company </a:t>
            </a:r>
          </a:p>
          <a:p>
            <a:pPr>
              <a:spcAft>
                <a:spcPts val="600"/>
              </a:spcAft>
            </a:pPr>
            <a:r>
              <a:rPr lang="en-US" sz="1100" b="1" dirty="0">
                <a:effectLst/>
              </a:rPr>
              <a:t>Scope 3: </a:t>
            </a:r>
            <a:r>
              <a:rPr lang="en-US" sz="1050" dirty="0"/>
              <a:t>A</a:t>
            </a:r>
            <a:r>
              <a:rPr lang="en-US" sz="1050" dirty="0">
                <a:effectLst/>
              </a:rPr>
              <a:t>ll other indirect emissions that occur in a company's value chain, including both upstream and downstream emissions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BD6D27-8337-0A1B-D4A5-9D61922CEAD3}"/>
              </a:ext>
            </a:extLst>
          </p:cNvPr>
          <p:cNvSpPr txBox="1"/>
          <p:nvPr/>
        </p:nvSpPr>
        <p:spPr>
          <a:xfrm>
            <a:off x="2489201" y="3079722"/>
            <a:ext cx="356616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marL="640080">
              <a:spcAft>
                <a:spcPts val="300"/>
              </a:spcAft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Greenhouse gas (GHG) emissions</a:t>
            </a:r>
            <a:r>
              <a:rPr lang="en-US" sz="105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1050" dirty="0"/>
              <a:t>Large publicly traded companies are required to disclose material </a:t>
            </a:r>
            <a:r>
              <a:rPr lang="en-US" sz="1050" b="1" dirty="0"/>
              <a:t>Scope 1 and 2 emissions </a:t>
            </a:r>
            <a:r>
              <a:rPr lang="en-US" sz="1050" dirty="0"/>
              <a:t>and an assurance report at the limited assurance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C76640-A1AB-03CD-2CA8-837412F3AFBA}"/>
              </a:ext>
            </a:extLst>
          </p:cNvPr>
          <p:cNvSpPr txBox="1"/>
          <p:nvPr/>
        </p:nvSpPr>
        <p:spPr>
          <a:xfrm>
            <a:off x="2489201" y="5182536"/>
            <a:ext cx="356616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marL="640080">
              <a:spcAft>
                <a:spcPts val="300"/>
              </a:spcAft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Implementation and phasing</a:t>
            </a:r>
            <a:r>
              <a:rPr lang="en-US" sz="105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1050" dirty="0"/>
              <a:t>Requirements will be implemented in phases over several years, starting in 2025, depending on the type of company</a:t>
            </a:r>
            <a:endParaRPr lang="en-US" sz="105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DB1224-EACD-B9E1-CAE1-32C13B3C1000}"/>
              </a:ext>
            </a:extLst>
          </p:cNvPr>
          <p:cNvSpPr txBox="1"/>
          <p:nvPr/>
        </p:nvSpPr>
        <p:spPr>
          <a:xfrm>
            <a:off x="7085815" y="1827858"/>
            <a:ext cx="2743200" cy="1645920"/>
          </a:xfrm>
          <a:prstGeom prst="roundRect">
            <a:avLst>
              <a:gd name="adj" fmla="val 7450"/>
            </a:avLst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Materiality</a:t>
            </a:r>
            <a:endParaRPr lang="en-US" sz="1100" b="1" dirty="0">
              <a:effectLst/>
            </a:endParaRPr>
          </a:p>
          <a:p>
            <a:pPr>
              <a:spcAft>
                <a:spcPts val="600"/>
              </a:spcAft>
            </a:pPr>
            <a:r>
              <a:rPr lang="en-US" sz="1100" dirty="0"/>
              <a:t>The final rule is specific to 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material</a:t>
            </a:r>
            <a:r>
              <a:rPr lang="en-US" sz="1100" dirty="0"/>
              <a:t> risks, impacts, and costs</a:t>
            </a:r>
            <a:endParaRPr lang="en-US" sz="1100" b="1" dirty="0"/>
          </a:p>
          <a:p>
            <a:pPr>
              <a:spcAft>
                <a:spcPts val="600"/>
              </a:spcAft>
            </a:pPr>
            <a:r>
              <a:rPr lang="en-US" sz="1100" b="1" dirty="0"/>
              <a:t>SEC definition: </a:t>
            </a:r>
            <a:r>
              <a:rPr lang="en-US" sz="1050" i="1" dirty="0"/>
              <a:t>“A matter is material if there is a substantial likelihood that a reasonable investor would consider it important when determining whether to buy or sell securities or how to vote.” </a:t>
            </a:r>
            <a:endParaRPr lang="en-US" sz="1100" i="1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D7B859B9-3AD6-6DE2-4F68-FAF4B5F34C14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48765" y="2136732"/>
            <a:ext cx="640080" cy="64008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C8AB05FE-0AE7-4A25-1E88-9867AE9F8520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48765" y="4262690"/>
            <a:ext cx="640080" cy="64008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E4B39AF5-4FC6-21F7-3113-22ACC1EC233F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48765" y="5319696"/>
            <a:ext cx="640080" cy="64008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653F3BF5-F8AD-5D5E-FA09-4D183722947B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48765" y="3199711"/>
            <a:ext cx="640080" cy="640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8B85F5-B617-C6C7-777F-54CEFCE82B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95874" y="6241583"/>
            <a:ext cx="1295467" cy="51437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DF95AD-A405-D083-8619-229969EA5BAD}"/>
              </a:ext>
            </a:extLst>
          </p:cNvPr>
          <p:cNvSpPr txBox="1">
            <a:spLocks noGrp="1"/>
          </p:cNvSpPr>
          <p:nvPr/>
        </p:nvSpPr>
        <p:spPr>
          <a:xfrm>
            <a:off x="824888" y="-139325"/>
            <a:ext cx="10542224" cy="120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lc="http://schemas.openxmlformats.org/drawingml/2006/lockedCanvas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r>
              <a:rPr lang="en-US" b="1" dirty="0">
                <a:solidFill>
                  <a:srgbClr val="083A8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 Climate Rules // Open Discussion</a:t>
            </a:r>
          </a:p>
        </p:txBody>
      </p:sp>
    </p:spTree>
    <p:extLst>
      <p:ext uri="{BB962C8B-B14F-4D97-AF65-F5344CB8AC3E}">
        <p14:creationId xmlns:p14="http://schemas.microsoft.com/office/powerpoint/2010/main" val="3245753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89366-3940-442B-8C0F-404C0E8B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93" y="781720"/>
            <a:ext cx="10477266" cy="723622"/>
          </a:xfrm>
        </p:spPr>
        <p:txBody>
          <a:bodyPr/>
          <a:lstStyle/>
          <a:p>
            <a:r>
              <a:rPr lang="en-US" dirty="0"/>
              <a:t>Timeline for implementation remains murky as legal challenges begin</a:t>
            </a:r>
          </a:p>
        </p:txBody>
      </p:sp>
      <p:sp>
        <p:nvSpPr>
          <p:cNvPr id="3" name="Google Shape;2084;p66">
            <a:extLst>
              <a:ext uri="{FF2B5EF4-FFF2-40B4-BE49-F238E27FC236}">
                <a16:creationId xmlns:a16="http://schemas.microsoft.com/office/drawing/2014/main" id="{EEF6E1A5-4889-656C-97CF-B99425232C3A}"/>
              </a:ext>
            </a:extLst>
          </p:cNvPr>
          <p:cNvSpPr/>
          <p:nvPr/>
        </p:nvSpPr>
        <p:spPr>
          <a:xfrm>
            <a:off x="7543015" y="2149903"/>
            <a:ext cx="2286000" cy="3931920"/>
          </a:xfrm>
          <a:prstGeom prst="roundRect">
            <a:avLst>
              <a:gd name="adj" fmla="val 2245"/>
            </a:avLst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359E8F"/>
              </a:buClr>
              <a:buSzPts val="700"/>
              <a:buFont typeface="Arial"/>
              <a:buNone/>
              <a:tabLst/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ea typeface="Arial"/>
                <a:cs typeface="Arial"/>
                <a:sym typeface="Arial"/>
              </a:rPr>
              <a:t>ANALYSIS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  <a:p>
            <a:pPr marL="171450" marR="0" lvl="0" indent="-171450" algn="l" defTabSz="457200" rtl="0" eaLnBrk="1" fontAlgn="auto" latinLnBrk="0" hangingPunct="1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1050"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>
                <a:ea typeface="Arial"/>
                <a:cs typeface="Arial"/>
                <a:sym typeface="Arial"/>
              </a:rPr>
              <a:t>Plaintiffs and business groups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view the new rules as unfavorable to the energy industry</a:t>
            </a:r>
          </a:p>
          <a:p>
            <a:pPr marL="171450" marR="0" lvl="0" indent="-171450" algn="l" defTabSz="457200" rtl="0" eaLnBrk="1" fontAlgn="auto" latinLnBrk="0" hangingPunct="1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1050"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>
                <a:ea typeface="Arial"/>
                <a:cs typeface="Arial"/>
                <a:sym typeface="Arial"/>
              </a:rPr>
              <a:t>States could argue that the SEC lacks authority to require climate disclosures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  <a:p>
            <a:pPr marL="171450" marR="0" lvl="0" indent="-171450" algn="l" defTabSz="457200" rtl="0" eaLnBrk="1" fontAlgn="auto" latinLnBrk="0" hangingPunct="1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1050"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>
                <a:ea typeface="Arial"/>
                <a:cs typeface="Arial"/>
                <a:sym typeface="Arial"/>
              </a:rPr>
              <a:t>The SEC could argue that disclosures from the rules are “necessary for the protection of investors”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  <a:p>
            <a:pPr marL="171450" marR="0" lvl="0" indent="-171450" algn="l" defTabSz="457200" rtl="0" eaLnBrk="1" fontAlgn="auto" latinLnBrk="0" hangingPunct="1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105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Environmental groups may bring suit over the rule for removing proposed provisions from the final rule</a:t>
            </a:r>
          </a:p>
          <a:p>
            <a:pPr marL="171450" marR="0" lvl="0" indent="-171450" algn="l" defTabSz="457200" rtl="0" eaLnBrk="1" fontAlgn="auto" latinLnBrk="0" hangingPunct="1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105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Legal challenges may delay implementation of the climate disclosure rule</a:t>
            </a:r>
          </a:p>
        </p:txBody>
      </p:sp>
      <p:sp>
        <p:nvSpPr>
          <p:cNvPr id="4" name="Google Shape;2085;p66">
            <a:extLst>
              <a:ext uri="{FF2B5EF4-FFF2-40B4-BE49-F238E27FC236}">
                <a16:creationId xmlns:a16="http://schemas.microsoft.com/office/drawing/2014/main" id="{65AF1C6C-D957-A9DB-8D4E-B297B70E4A6E}"/>
              </a:ext>
            </a:extLst>
          </p:cNvPr>
          <p:cNvSpPr/>
          <p:nvPr/>
        </p:nvSpPr>
        <p:spPr>
          <a:xfrm>
            <a:off x="2489200" y="2149904"/>
            <a:ext cx="4937760" cy="3931920"/>
          </a:xfrm>
          <a:prstGeom prst="roundRect">
            <a:avLst>
              <a:gd name="adj" fmla="val 2011"/>
            </a:avLst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359E8F"/>
              </a:buClr>
              <a:buSzPts val="700"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STATES CHALLENGING CLIMATE DISCLOSURE RULE</a:t>
            </a:r>
          </a:p>
        </p:txBody>
      </p:sp>
      <p:grpSp>
        <p:nvGrpSpPr>
          <p:cNvPr id="5" name="Google Shape;2086;p66">
            <a:extLst>
              <a:ext uri="{FF2B5EF4-FFF2-40B4-BE49-F238E27FC236}">
                <a16:creationId xmlns:a16="http://schemas.microsoft.com/office/drawing/2014/main" id="{1402C97B-EF34-0D83-9B49-DF0D594C7999}"/>
              </a:ext>
            </a:extLst>
          </p:cNvPr>
          <p:cNvGrpSpPr>
            <a:grpSpLocks noChangeAspect="1"/>
          </p:cNvGrpSpPr>
          <p:nvPr/>
        </p:nvGrpSpPr>
        <p:grpSpPr>
          <a:xfrm>
            <a:off x="2639439" y="2690834"/>
            <a:ext cx="4601156" cy="3017520"/>
            <a:chOff x="1560344" y="1914624"/>
            <a:chExt cx="6203410" cy="412324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" name="Google Shape;2087;p66">
              <a:extLst>
                <a:ext uri="{FF2B5EF4-FFF2-40B4-BE49-F238E27FC236}">
                  <a16:creationId xmlns:a16="http://schemas.microsoft.com/office/drawing/2014/main" id="{AEF35EC6-628C-DA29-A81B-1B3CF1825565}"/>
                </a:ext>
              </a:extLst>
            </p:cNvPr>
            <p:cNvSpPr/>
            <p:nvPr/>
          </p:nvSpPr>
          <p:spPr>
            <a:xfrm>
              <a:off x="2098747" y="2962296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WA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088;p66">
              <a:extLst>
                <a:ext uri="{FF2B5EF4-FFF2-40B4-BE49-F238E27FC236}">
                  <a16:creationId xmlns:a16="http://schemas.microsoft.com/office/drawing/2014/main" id="{268F4E71-21B8-0127-CF6B-3FA31CEC9FB9}"/>
                </a:ext>
              </a:extLst>
            </p:cNvPr>
            <p:cNvSpPr/>
            <p:nvPr/>
          </p:nvSpPr>
          <p:spPr>
            <a:xfrm>
              <a:off x="2098747" y="3480182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 dirty="0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OR</a:t>
              </a:r>
              <a:endParaRPr sz="2000" dirty="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089;p66">
              <a:extLst>
                <a:ext uri="{FF2B5EF4-FFF2-40B4-BE49-F238E27FC236}">
                  <a16:creationId xmlns:a16="http://schemas.microsoft.com/office/drawing/2014/main" id="{62F5F09A-B72E-3DC1-0476-8CEFD7098E2C}"/>
                </a:ext>
              </a:extLst>
            </p:cNvPr>
            <p:cNvSpPr/>
            <p:nvPr/>
          </p:nvSpPr>
          <p:spPr>
            <a:xfrm>
              <a:off x="2616634" y="2962296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ID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090;p66">
              <a:extLst>
                <a:ext uri="{FF2B5EF4-FFF2-40B4-BE49-F238E27FC236}">
                  <a16:creationId xmlns:a16="http://schemas.microsoft.com/office/drawing/2014/main" id="{4DB09AA1-EF21-9C3A-E0E4-51D368DDEA61}"/>
                </a:ext>
              </a:extLst>
            </p:cNvPr>
            <p:cNvSpPr/>
            <p:nvPr/>
          </p:nvSpPr>
          <p:spPr>
            <a:xfrm>
              <a:off x="2616634" y="3480183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NV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091;p66">
              <a:extLst>
                <a:ext uri="{FF2B5EF4-FFF2-40B4-BE49-F238E27FC236}">
                  <a16:creationId xmlns:a16="http://schemas.microsoft.com/office/drawing/2014/main" id="{16C4B46F-6703-84C9-9805-A531932DF1F5}"/>
                </a:ext>
              </a:extLst>
            </p:cNvPr>
            <p:cNvSpPr/>
            <p:nvPr/>
          </p:nvSpPr>
          <p:spPr>
            <a:xfrm>
              <a:off x="2098747" y="3998070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CA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092;p66">
              <a:extLst>
                <a:ext uri="{FF2B5EF4-FFF2-40B4-BE49-F238E27FC236}">
                  <a16:creationId xmlns:a16="http://schemas.microsoft.com/office/drawing/2014/main" id="{101D8F2E-B05A-75B8-EC5C-0203216F1783}"/>
                </a:ext>
              </a:extLst>
            </p:cNvPr>
            <p:cNvSpPr/>
            <p:nvPr/>
          </p:nvSpPr>
          <p:spPr>
            <a:xfrm>
              <a:off x="2616634" y="3998070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UT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093;p66">
              <a:extLst>
                <a:ext uri="{FF2B5EF4-FFF2-40B4-BE49-F238E27FC236}">
                  <a16:creationId xmlns:a16="http://schemas.microsoft.com/office/drawing/2014/main" id="{A820722A-D097-F16E-1DDD-6828CBC93EA2}"/>
                </a:ext>
              </a:extLst>
            </p:cNvPr>
            <p:cNvSpPr/>
            <p:nvPr/>
          </p:nvSpPr>
          <p:spPr>
            <a:xfrm>
              <a:off x="2616634" y="4515958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AZ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094;p66">
              <a:extLst>
                <a:ext uri="{FF2B5EF4-FFF2-40B4-BE49-F238E27FC236}">
                  <a16:creationId xmlns:a16="http://schemas.microsoft.com/office/drawing/2014/main" id="{DA65AE8A-79E6-2B21-5911-BC5B57135491}"/>
                </a:ext>
              </a:extLst>
            </p:cNvPr>
            <p:cNvSpPr/>
            <p:nvPr/>
          </p:nvSpPr>
          <p:spPr>
            <a:xfrm>
              <a:off x="3134521" y="2962296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MT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095;p66">
              <a:extLst>
                <a:ext uri="{FF2B5EF4-FFF2-40B4-BE49-F238E27FC236}">
                  <a16:creationId xmlns:a16="http://schemas.microsoft.com/office/drawing/2014/main" id="{CE0FCB36-9D5B-3FD3-B7AC-AECFD813716A}"/>
                </a:ext>
              </a:extLst>
            </p:cNvPr>
            <p:cNvSpPr/>
            <p:nvPr/>
          </p:nvSpPr>
          <p:spPr>
            <a:xfrm>
              <a:off x="3134521" y="3480183"/>
              <a:ext cx="486137" cy="48613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WY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096;p66">
              <a:extLst>
                <a:ext uri="{FF2B5EF4-FFF2-40B4-BE49-F238E27FC236}">
                  <a16:creationId xmlns:a16="http://schemas.microsoft.com/office/drawing/2014/main" id="{FF916267-ADDE-6C15-D82B-93E63E2EC822}"/>
                </a:ext>
              </a:extLst>
            </p:cNvPr>
            <p:cNvSpPr/>
            <p:nvPr/>
          </p:nvSpPr>
          <p:spPr>
            <a:xfrm>
              <a:off x="3652408" y="2962296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ND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097;p66">
              <a:extLst>
                <a:ext uri="{FF2B5EF4-FFF2-40B4-BE49-F238E27FC236}">
                  <a16:creationId xmlns:a16="http://schemas.microsoft.com/office/drawing/2014/main" id="{31C14087-65CE-6FF1-2B3E-83B41BA4FD9D}"/>
                </a:ext>
              </a:extLst>
            </p:cNvPr>
            <p:cNvSpPr/>
            <p:nvPr/>
          </p:nvSpPr>
          <p:spPr>
            <a:xfrm>
              <a:off x="3652408" y="3480182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 dirty="0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SD</a:t>
              </a:r>
              <a:endParaRPr sz="2000" dirty="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098;p66">
              <a:extLst>
                <a:ext uri="{FF2B5EF4-FFF2-40B4-BE49-F238E27FC236}">
                  <a16:creationId xmlns:a16="http://schemas.microsoft.com/office/drawing/2014/main" id="{647053DD-5BED-46B0-DEEB-028B99A6E57D}"/>
                </a:ext>
              </a:extLst>
            </p:cNvPr>
            <p:cNvSpPr/>
            <p:nvPr/>
          </p:nvSpPr>
          <p:spPr>
            <a:xfrm>
              <a:off x="3134521" y="3998071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CO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99;p66">
              <a:extLst>
                <a:ext uri="{FF2B5EF4-FFF2-40B4-BE49-F238E27FC236}">
                  <a16:creationId xmlns:a16="http://schemas.microsoft.com/office/drawing/2014/main" id="{297E5590-FE35-B6A3-708C-67D021D0FC82}"/>
                </a:ext>
              </a:extLst>
            </p:cNvPr>
            <p:cNvSpPr/>
            <p:nvPr/>
          </p:nvSpPr>
          <p:spPr>
            <a:xfrm>
              <a:off x="3134521" y="4515957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NM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00;p66">
              <a:extLst>
                <a:ext uri="{FF2B5EF4-FFF2-40B4-BE49-F238E27FC236}">
                  <a16:creationId xmlns:a16="http://schemas.microsoft.com/office/drawing/2014/main" id="{B802321B-D846-90F9-5618-FA29FABE276F}"/>
                </a:ext>
              </a:extLst>
            </p:cNvPr>
            <p:cNvSpPr/>
            <p:nvPr/>
          </p:nvSpPr>
          <p:spPr>
            <a:xfrm>
              <a:off x="3652408" y="3998070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NE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101;p66">
              <a:extLst>
                <a:ext uri="{FF2B5EF4-FFF2-40B4-BE49-F238E27FC236}">
                  <a16:creationId xmlns:a16="http://schemas.microsoft.com/office/drawing/2014/main" id="{C909BEF6-05E6-931C-A28F-7E0E2A0A33FA}"/>
                </a:ext>
              </a:extLst>
            </p:cNvPr>
            <p:cNvSpPr/>
            <p:nvPr/>
          </p:nvSpPr>
          <p:spPr>
            <a:xfrm>
              <a:off x="3652408" y="4515957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KS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102;p66">
              <a:extLst>
                <a:ext uri="{FF2B5EF4-FFF2-40B4-BE49-F238E27FC236}">
                  <a16:creationId xmlns:a16="http://schemas.microsoft.com/office/drawing/2014/main" id="{B516E855-D73E-96D3-DF11-5642B5092056}"/>
                </a:ext>
              </a:extLst>
            </p:cNvPr>
            <p:cNvSpPr/>
            <p:nvPr/>
          </p:nvSpPr>
          <p:spPr>
            <a:xfrm>
              <a:off x="4170295" y="2962295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 dirty="0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MN</a:t>
              </a:r>
              <a:endParaRPr sz="2000" dirty="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103;p66">
              <a:extLst>
                <a:ext uri="{FF2B5EF4-FFF2-40B4-BE49-F238E27FC236}">
                  <a16:creationId xmlns:a16="http://schemas.microsoft.com/office/drawing/2014/main" id="{B790360F-969A-2969-2F9A-4778AF11F408}"/>
                </a:ext>
              </a:extLst>
            </p:cNvPr>
            <p:cNvSpPr/>
            <p:nvPr/>
          </p:nvSpPr>
          <p:spPr>
            <a:xfrm>
              <a:off x="4170295" y="3480182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IA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104;p66">
              <a:extLst>
                <a:ext uri="{FF2B5EF4-FFF2-40B4-BE49-F238E27FC236}">
                  <a16:creationId xmlns:a16="http://schemas.microsoft.com/office/drawing/2014/main" id="{EF1F795F-A493-DE72-98DC-81315B7529E6}"/>
                </a:ext>
              </a:extLst>
            </p:cNvPr>
            <p:cNvSpPr/>
            <p:nvPr/>
          </p:nvSpPr>
          <p:spPr>
            <a:xfrm>
              <a:off x="4688182" y="2962296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IL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105;p66">
              <a:extLst>
                <a:ext uri="{FF2B5EF4-FFF2-40B4-BE49-F238E27FC236}">
                  <a16:creationId xmlns:a16="http://schemas.microsoft.com/office/drawing/2014/main" id="{5EF4D5C0-8093-955D-997E-2011AAAA334A}"/>
                </a:ext>
              </a:extLst>
            </p:cNvPr>
            <p:cNvSpPr/>
            <p:nvPr/>
          </p:nvSpPr>
          <p:spPr>
            <a:xfrm>
              <a:off x="4688182" y="3480183"/>
              <a:ext cx="486137" cy="48613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 dirty="0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IN</a:t>
              </a:r>
              <a:endParaRPr sz="2000" dirty="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106;p66">
              <a:extLst>
                <a:ext uri="{FF2B5EF4-FFF2-40B4-BE49-F238E27FC236}">
                  <a16:creationId xmlns:a16="http://schemas.microsoft.com/office/drawing/2014/main" id="{8B5D0626-5985-B7C4-4606-9F482EDC7F71}"/>
                </a:ext>
              </a:extLst>
            </p:cNvPr>
            <p:cNvSpPr/>
            <p:nvPr/>
          </p:nvSpPr>
          <p:spPr>
            <a:xfrm>
              <a:off x="4170295" y="3998070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MO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107;p66">
              <a:extLst>
                <a:ext uri="{FF2B5EF4-FFF2-40B4-BE49-F238E27FC236}">
                  <a16:creationId xmlns:a16="http://schemas.microsoft.com/office/drawing/2014/main" id="{53A80C59-ADCC-0221-7B55-2D7730DEE425}"/>
                </a:ext>
              </a:extLst>
            </p:cNvPr>
            <p:cNvSpPr/>
            <p:nvPr/>
          </p:nvSpPr>
          <p:spPr>
            <a:xfrm>
              <a:off x="4170295" y="4515958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AR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108;p66">
              <a:extLst>
                <a:ext uri="{FF2B5EF4-FFF2-40B4-BE49-F238E27FC236}">
                  <a16:creationId xmlns:a16="http://schemas.microsoft.com/office/drawing/2014/main" id="{3401995A-77D0-7050-1B23-0E1F9ECCF22D}"/>
                </a:ext>
              </a:extLst>
            </p:cNvPr>
            <p:cNvSpPr/>
            <p:nvPr/>
          </p:nvSpPr>
          <p:spPr>
            <a:xfrm>
              <a:off x="4688182" y="3998070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KY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109;p66">
              <a:extLst>
                <a:ext uri="{FF2B5EF4-FFF2-40B4-BE49-F238E27FC236}">
                  <a16:creationId xmlns:a16="http://schemas.microsoft.com/office/drawing/2014/main" id="{DE615123-2512-3615-E2DD-56215BE14818}"/>
                </a:ext>
              </a:extLst>
            </p:cNvPr>
            <p:cNvSpPr/>
            <p:nvPr/>
          </p:nvSpPr>
          <p:spPr>
            <a:xfrm>
              <a:off x="4688182" y="4515957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TN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110;p66">
              <a:extLst>
                <a:ext uri="{FF2B5EF4-FFF2-40B4-BE49-F238E27FC236}">
                  <a16:creationId xmlns:a16="http://schemas.microsoft.com/office/drawing/2014/main" id="{9751AFBF-57FF-69CE-70C0-68825A3D5D52}"/>
                </a:ext>
              </a:extLst>
            </p:cNvPr>
            <p:cNvSpPr/>
            <p:nvPr/>
          </p:nvSpPr>
          <p:spPr>
            <a:xfrm>
              <a:off x="5206069" y="2962295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WI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111;p66">
              <a:extLst>
                <a:ext uri="{FF2B5EF4-FFF2-40B4-BE49-F238E27FC236}">
                  <a16:creationId xmlns:a16="http://schemas.microsoft.com/office/drawing/2014/main" id="{6E66D63E-C1B5-AD90-4563-65594C72AF93}"/>
                </a:ext>
              </a:extLst>
            </p:cNvPr>
            <p:cNvSpPr/>
            <p:nvPr/>
          </p:nvSpPr>
          <p:spPr>
            <a:xfrm>
              <a:off x="5206069" y="3480183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OH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112;p66">
              <a:extLst>
                <a:ext uri="{FF2B5EF4-FFF2-40B4-BE49-F238E27FC236}">
                  <a16:creationId xmlns:a16="http://schemas.microsoft.com/office/drawing/2014/main" id="{2A243441-6B17-90BD-BC71-50C191F12212}"/>
                </a:ext>
              </a:extLst>
            </p:cNvPr>
            <p:cNvSpPr/>
            <p:nvPr/>
          </p:nvSpPr>
          <p:spPr>
            <a:xfrm>
              <a:off x="5723956" y="2962296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MI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113;p66">
              <a:extLst>
                <a:ext uri="{FF2B5EF4-FFF2-40B4-BE49-F238E27FC236}">
                  <a16:creationId xmlns:a16="http://schemas.microsoft.com/office/drawing/2014/main" id="{37BE3602-0A67-7E7F-1D24-6ACF803C65DC}"/>
                </a:ext>
              </a:extLst>
            </p:cNvPr>
            <p:cNvSpPr/>
            <p:nvPr/>
          </p:nvSpPr>
          <p:spPr>
            <a:xfrm>
              <a:off x="5723956" y="3480182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PA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114;p66">
              <a:extLst>
                <a:ext uri="{FF2B5EF4-FFF2-40B4-BE49-F238E27FC236}">
                  <a16:creationId xmlns:a16="http://schemas.microsoft.com/office/drawing/2014/main" id="{6CCEE49E-F5B0-84CE-2133-4CC6985E3AB7}"/>
                </a:ext>
              </a:extLst>
            </p:cNvPr>
            <p:cNvSpPr/>
            <p:nvPr/>
          </p:nvSpPr>
          <p:spPr>
            <a:xfrm>
              <a:off x="5206069" y="3998070"/>
              <a:ext cx="486137" cy="48613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 dirty="0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WV</a:t>
              </a:r>
              <a:endParaRPr sz="2000" dirty="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115;p66">
              <a:extLst>
                <a:ext uri="{FF2B5EF4-FFF2-40B4-BE49-F238E27FC236}">
                  <a16:creationId xmlns:a16="http://schemas.microsoft.com/office/drawing/2014/main" id="{D16659AD-2FCB-914E-0FED-5B0EF7944877}"/>
                </a:ext>
              </a:extLst>
            </p:cNvPr>
            <p:cNvSpPr/>
            <p:nvPr/>
          </p:nvSpPr>
          <p:spPr>
            <a:xfrm>
              <a:off x="5206069" y="4515958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NC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116;p66">
              <a:extLst>
                <a:ext uri="{FF2B5EF4-FFF2-40B4-BE49-F238E27FC236}">
                  <a16:creationId xmlns:a16="http://schemas.microsoft.com/office/drawing/2014/main" id="{A454C460-E05F-4929-4AED-5A71C1E22C70}"/>
                </a:ext>
              </a:extLst>
            </p:cNvPr>
            <p:cNvSpPr/>
            <p:nvPr/>
          </p:nvSpPr>
          <p:spPr>
            <a:xfrm>
              <a:off x="5723956" y="3998070"/>
              <a:ext cx="486137" cy="48613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VA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117;p66">
              <a:extLst>
                <a:ext uri="{FF2B5EF4-FFF2-40B4-BE49-F238E27FC236}">
                  <a16:creationId xmlns:a16="http://schemas.microsoft.com/office/drawing/2014/main" id="{52FC8EE1-5C3A-BFB3-4F2D-1D097DF84DAA}"/>
                </a:ext>
              </a:extLst>
            </p:cNvPr>
            <p:cNvSpPr/>
            <p:nvPr/>
          </p:nvSpPr>
          <p:spPr>
            <a:xfrm>
              <a:off x="5723956" y="4515957"/>
              <a:ext cx="486137" cy="48613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 dirty="0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SC</a:t>
              </a:r>
              <a:endParaRPr sz="2000" dirty="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118;p66">
              <a:extLst>
                <a:ext uri="{FF2B5EF4-FFF2-40B4-BE49-F238E27FC236}">
                  <a16:creationId xmlns:a16="http://schemas.microsoft.com/office/drawing/2014/main" id="{9C4C7521-DBEE-A4CA-7141-8567F497A242}"/>
                </a:ext>
              </a:extLst>
            </p:cNvPr>
            <p:cNvSpPr/>
            <p:nvPr/>
          </p:nvSpPr>
          <p:spPr>
            <a:xfrm>
              <a:off x="6241843" y="2962295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 dirty="0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NY</a:t>
              </a:r>
              <a:endParaRPr sz="2000" dirty="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119;p66">
              <a:extLst>
                <a:ext uri="{FF2B5EF4-FFF2-40B4-BE49-F238E27FC236}">
                  <a16:creationId xmlns:a16="http://schemas.microsoft.com/office/drawing/2014/main" id="{37D2748C-76F5-994E-F579-AD02551A84FE}"/>
                </a:ext>
              </a:extLst>
            </p:cNvPr>
            <p:cNvSpPr/>
            <p:nvPr/>
          </p:nvSpPr>
          <p:spPr>
            <a:xfrm>
              <a:off x="6241843" y="3480182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NJ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120;p66">
              <a:extLst>
                <a:ext uri="{FF2B5EF4-FFF2-40B4-BE49-F238E27FC236}">
                  <a16:creationId xmlns:a16="http://schemas.microsoft.com/office/drawing/2014/main" id="{77687A08-0EBF-D1B4-A34E-DDAE0C9EA0D8}"/>
                </a:ext>
              </a:extLst>
            </p:cNvPr>
            <p:cNvSpPr/>
            <p:nvPr/>
          </p:nvSpPr>
          <p:spPr>
            <a:xfrm>
              <a:off x="6759730" y="2962296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RI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121;p66">
              <a:extLst>
                <a:ext uri="{FF2B5EF4-FFF2-40B4-BE49-F238E27FC236}">
                  <a16:creationId xmlns:a16="http://schemas.microsoft.com/office/drawing/2014/main" id="{C3D3B44A-57D4-7C77-C567-88D811E8CC0B}"/>
                </a:ext>
              </a:extLst>
            </p:cNvPr>
            <p:cNvSpPr/>
            <p:nvPr/>
          </p:nvSpPr>
          <p:spPr>
            <a:xfrm>
              <a:off x="6759730" y="3480182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CT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122;p66">
              <a:extLst>
                <a:ext uri="{FF2B5EF4-FFF2-40B4-BE49-F238E27FC236}">
                  <a16:creationId xmlns:a16="http://schemas.microsoft.com/office/drawing/2014/main" id="{3A557481-5A3A-3D0E-5617-FBE7E0475AC9}"/>
                </a:ext>
              </a:extLst>
            </p:cNvPr>
            <p:cNvSpPr/>
            <p:nvPr/>
          </p:nvSpPr>
          <p:spPr>
            <a:xfrm>
              <a:off x="6241843" y="3998070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MD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123;p66">
              <a:extLst>
                <a:ext uri="{FF2B5EF4-FFF2-40B4-BE49-F238E27FC236}">
                  <a16:creationId xmlns:a16="http://schemas.microsoft.com/office/drawing/2014/main" id="{E516A7C4-7245-8727-864E-851692DBC489}"/>
                </a:ext>
              </a:extLst>
            </p:cNvPr>
            <p:cNvSpPr/>
            <p:nvPr/>
          </p:nvSpPr>
          <p:spPr>
            <a:xfrm>
              <a:off x="6241843" y="4515958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DC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124;p66">
              <a:extLst>
                <a:ext uri="{FF2B5EF4-FFF2-40B4-BE49-F238E27FC236}">
                  <a16:creationId xmlns:a16="http://schemas.microsoft.com/office/drawing/2014/main" id="{3F316080-54DB-ED8E-3C86-510A5645CC6F}"/>
                </a:ext>
              </a:extLst>
            </p:cNvPr>
            <p:cNvSpPr/>
            <p:nvPr/>
          </p:nvSpPr>
          <p:spPr>
            <a:xfrm>
              <a:off x="6759730" y="3998070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DE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125;p66">
              <a:extLst>
                <a:ext uri="{FF2B5EF4-FFF2-40B4-BE49-F238E27FC236}">
                  <a16:creationId xmlns:a16="http://schemas.microsoft.com/office/drawing/2014/main" id="{2958DDE3-C004-1B8B-BF3A-340BC83E282E}"/>
                </a:ext>
              </a:extLst>
            </p:cNvPr>
            <p:cNvSpPr/>
            <p:nvPr/>
          </p:nvSpPr>
          <p:spPr>
            <a:xfrm>
              <a:off x="3652408" y="5033844"/>
              <a:ext cx="486137" cy="48613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 dirty="0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OK</a:t>
              </a:r>
              <a:endParaRPr sz="2000" dirty="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126;p66">
              <a:extLst>
                <a:ext uri="{FF2B5EF4-FFF2-40B4-BE49-F238E27FC236}">
                  <a16:creationId xmlns:a16="http://schemas.microsoft.com/office/drawing/2014/main" id="{23E69638-6F81-8481-565D-5017C1817C6D}"/>
                </a:ext>
              </a:extLst>
            </p:cNvPr>
            <p:cNvSpPr/>
            <p:nvPr/>
          </p:nvSpPr>
          <p:spPr>
            <a:xfrm>
              <a:off x="4170295" y="5033844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LA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127;p66">
              <a:extLst>
                <a:ext uri="{FF2B5EF4-FFF2-40B4-BE49-F238E27FC236}">
                  <a16:creationId xmlns:a16="http://schemas.microsoft.com/office/drawing/2014/main" id="{AFE0E135-2168-8971-87C1-A3EC56693A71}"/>
                </a:ext>
              </a:extLst>
            </p:cNvPr>
            <p:cNvSpPr/>
            <p:nvPr/>
          </p:nvSpPr>
          <p:spPr>
            <a:xfrm>
              <a:off x="4688182" y="5033844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MS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128;p66">
              <a:extLst>
                <a:ext uri="{FF2B5EF4-FFF2-40B4-BE49-F238E27FC236}">
                  <a16:creationId xmlns:a16="http://schemas.microsoft.com/office/drawing/2014/main" id="{FA235460-2913-FC9B-11CB-81C2A0325B69}"/>
                </a:ext>
              </a:extLst>
            </p:cNvPr>
            <p:cNvSpPr/>
            <p:nvPr/>
          </p:nvSpPr>
          <p:spPr>
            <a:xfrm>
              <a:off x="5206069" y="5033844"/>
              <a:ext cx="486137" cy="48613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 dirty="0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AL</a:t>
              </a:r>
              <a:endParaRPr sz="2000" dirty="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129;p66">
              <a:extLst>
                <a:ext uri="{FF2B5EF4-FFF2-40B4-BE49-F238E27FC236}">
                  <a16:creationId xmlns:a16="http://schemas.microsoft.com/office/drawing/2014/main" id="{7764F680-E9B3-7B82-B884-66E09DF4DBE0}"/>
                </a:ext>
              </a:extLst>
            </p:cNvPr>
            <p:cNvSpPr/>
            <p:nvPr/>
          </p:nvSpPr>
          <p:spPr>
            <a:xfrm>
              <a:off x="5723956" y="5033844"/>
              <a:ext cx="486137" cy="48613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GA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130;p66">
              <a:extLst>
                <a:ext uri="{FF2B5EF4-FFF2-40B4-BE49-F238E27FC236}">
                  <a16:creationId xmlns:a16="http://schemas.microsoft.com/office/drawing/2014/main" id="{05D18D95-805E-0221-7A2C-E0FC3D94161F}"/>
                </a:ext>
              </a:extLst>
            </p:cNvPr>
            <p:cNvSpPr/>
            <p:nvPr/>
          </p:nvSpPr>
          <p:spPr>
            <a:xfrm>
              <a:off x="3652407" y="5551731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 dirty="0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TX</a:t>
              </a:r>
              <a:endParaRPr sz="2000" dirty="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131;p66">
              <a:extLst>
                <a:ext uri="{FF2B5EF4-FFF2-40B4-BE49-F238E27FC236}">
                  <a16:creationId xmlns:a16="http://schemas.microsoft.com/office/drawing/2014/main" id="{0D5322C6-7F04-54C4-8994-F54304B9A1C4}"/>
                </a:ext>
              </a:extLst>
            </p:cNvPr>
            <p:cNvSpPr/>
            <p:nvPr/>
          </p:nvSpPr>
          <p:spPr>
            <a:xfrm>
              <a:off x="6241843" y="5551731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FL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132;p66">
              <a:extLst>
                <a:ext uri="{FF2B5EF4-FFF2-40B4-BE49-F238E27FC236}">
                  <a16:creationId xmlns:a16="http://schemas.microsoft.com/office/drawing/2014/main" id="{704FEA4E-9246-6E03-8673-6F510FD65350}"/>
                </a:ext>
              </a:extLst>
            </p:cNvPr>
            <p:cNvSpPr/>
            <p:nvPr/>
          </p:nvSpPr>
          <p:spPr>
            <a:xfrm>
              <a:off x="6759730" y="2444409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VT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133;p66">
              <a:extLst>
                <a:ext uri="{FF2B5EF4-FFF2-40B4-BE49-F238E27FC236}">
                  <a16:creationId xmlns:a16="http://schemas.microsoft.com/office/drawing/2014/main" id="{1472D12B-9ECA-A363-8B3C-C51792765053}"/>
                </a:ext>
              </a:extLst>
            </p:cNvPr>
            <p:cNvSpPr/>
            <p:nvPr/>
          </p:nvSpPr>
          <p:spPr>
            <a:xfrm>
              <a:off x="7277617" y="2444409"/>
              <a:ext cx="486137" cy="48613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 dirty="0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NH</a:t>
              </a:r>
              <a:endParaRPr sz="2000" dirty="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134;p66">
              <a:extLst>
                <a:ext uri="{FF2B5EF4-FFF2-40B4-BE49-F238E27FC236}">
                  <a16:creationId xmlns:a16="http://schemas.microsoft.com/office/drawing/2014/main" id="{3CC53DCC-A9C1-4C97-C044-A64965C0298D}"/>
                </a:ext>
              </a:extLst>
            </p:cNvPr>
            <p:cNvSpPr/>
            <p:nvPr/>
          </p:nvSpPr>
          <p:spPr>
            <a:xfrm>
              <a:off x="7277617" y="2962296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MA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135;p66">
              <a:extLst>
                <a:ext uri="{FF2B5EF4-FFF2-40B4-BE49-F238E27FC236}">
                  <a16:creationId xmlns:a16="http://schemas.microsoft.com/office/drawing/2014/main" id="{FC3957DC-63E1-2572-03C1-F9ED720BDAC1}"/>
                </a:ext>
              </a:extLst>
            </p:cNvPr>
            <p:cNvSpPr/>
            <p:nvPr/>
          </p:nvSpPr>
          <p:spPr>
            <a:xfrm>
              <a:off x="7277617" y="1926522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ME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136;p66">
              <a:extLst>
                <a:ext uri="{FF2B5EF4-FFF2-40B4-BE49-F238E27FC236}">
                  <a16:creationId xmlns:a16="http://schemas.microsoft.com/office/drawing/2014/main" id="{B4746B34-C6E7-B15B-1D91-5F7AF69126BC}"/>
                </a:ext>
              </a:extLst>
            </p:cNvPr>
            <p:cNvSpPr/>
            <p:nvPr/>
          </p:nvSpPr>
          <p:spPr>
            <a:xfrm>
              <a:off x="1560345" y="1914624"/>
              <a:ext cx="486137" cy="48613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AK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2137;p66">
              <a:extLst>
                <a:ext uri="{FF2B5EF4-FFF2-40B4-BE49-F238E27FC236}">
                  <a16:creationId xmlns:a16="http://schemas.microsoft.com/office/drawing/2014/main" id="{DC78E959-39B7-5849-D40D-6E722B686710}"/>
                </a:ext>
              </a:extLst>
            </p:cNvPr>
            <p:cNvSpPr/>
            <p:nvPr/>
          </p:nvSpPr>
          <p:spPr>
            <a:xfrm>
              <a:off x="1560344" y="5551731"/>
              <a:ext cx="486137" cy="4861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800" b="1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HI</a:t>
              </a:r>
              <a:endParaRPr sz="200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2B7C305C-81E7-D8ED-EEB3-DFDE18D7909B}"/>
              </a:ext>
            </a:extLst>
          </p:cNvPr>
          <p:cNvSpPr txBox="1"/>
          <p:nvPr/>
        </p:nvSpPr>
        <p:spPr>
          <a:xfrm>
            <a:off x="2489201" y="1505342"/>
            <a:ext cx="73398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Following the SEC vote, West Virginia and nine other states filed a suit alleging the climate disclosure rule “exceeds the agency’s statutory authority”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CBE79F1-D090-BF67-E9C3-38C1920D3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038" y="6217090"/>
            <a:ext cx="1295467" cy="514376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7CE79176-AA81-0B8F-E8C0-39F2E07AF32B}"/>
              </a:ext>
            </a:extLst>
          </p:cNvPr>
          <p:cNvSpPr txBox="1">
            <a:spLocks noGrp="1"/>
          </p:cNvSpPr>
          <p:nvPr/>
        </p:nvSpPr>
        <p:spPr>
          <a:xfrm>
            <a:off x="633793" y="36664"/>
            <a:ext cx="10542224" cy="120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lc="http://schemas.openxmlformats.org/drawingml/2006/lockedCanvas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r>
              <a:rPr lang="en-US" b="1" dirty="0">
                <a:solidFill>
                  <a:srgbClr val="083A8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 Climate Rules // Open Discussion</a:t>
            </a:r>
          </a:p>
        </p:txBody>
      </p:sp>
    </p:spTree>
    <p:extLst>
      <p:ext uri="{BB962C8B-B14F-4D97-AF65-F5344CB8AC3E}">
        <p14:creationId xmlns:p14="http://schemas.microsoft.com/office/powerpoint/2010/main" val="1301744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332E0-FF3D-3F4F-2E81-9D064F300C21}"/>
              </a:ext>
            </a:extLst>
          </p:cNvPr>
          <p:cNvSpPr txBox="1">
            <a:spLocks/>
          </p:cNvSpPr>
          <p:nvPr/>
        </p:nvSpPr>
        <p:spPr>
          <a:xfrm>
            <a:off x="835070" y="1445260"/>
            <a:ext cx="5836075" cy="1021633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spc="-150" dirty="0">
                <a:solidFill>
                  <a:srgbClr val="083A8D"/>
                </a:solidFill>
                <a:latin typeface="Roboto"/>
                <a:ea typeface="Roboto"/>
                <a:cs typeface="Roboto"/>
              </a:rPr>
              <a:t>Closing Remarks</a:t>
            </a:r>
            <a:endParaRPr lang="en-US" sz="4500" b="1" spc="-150" dirty="0">
              <a:latin typeface="Roboto"/>
              <a:ea typeface="Roboto"/>
              <a:cs typeface="Roboto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A71BE00-05EA-1A02-33C6-BBA63EC5FF4A}"/>
              </a:ext>
            </a:extLst>
          </p:cNvPr>
          <p:cNvSpPr txBox="1">
            <a:spLocks/>
          </p:cNvSpPr>
          <p:nvPr/>
        </p:nvSpPr>
        <p:spPr>
          <a:xfrm>
            <a:off x="3179743" y="4272927"/>
            <a:ext cx="4580729" cy="11398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Next Meeting: </a:t>
            </a:r>
            <a:r>
              <a:rPr lang="en-US" b="1" dirty="0">
                <a:solidFill>
                  <a:srgbClr val="2DB2E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May 20</a:t>
            </a:r>
            <a:r>
              <a:rPr lang="en-US" b="1" baseline="30000" dirty="0">
                <a:solidFill>
                  <a:srgbClr val="2DB2E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</a:t>
            </a:r>
            <a:r>
              <a:rPr lang="en-US" b="1" dirty="0">
                <a:solidFill>
                  <a:srgbClr val="2DB2E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2024</a:t>
            </a:r>
            <a:endParaRPr lang="en-US" sz="2400" b="1" dirty="0">
              <a:solidFill>
                <a:srgbClr val="2DB2E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9A4E2-5D55-F21F-9082-95D25DF7836F}"/>
              </a:ext>
            </a:extLst>
          </p:cNvPr>
          <p:cNvSpPr txBox="1">
            <a:spLocks/>
          </p:cNvSpPr>
          <p:nvPr/>
        </p:nvSpPr>
        <p:spPr>
          <a:xfrm>
            <a:off x="1213659" y="2716331"/>
            <a:ext cx="4580729" cy="113981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Feedback</a:t>
            </a:r>
          </a:p>
          <a:p>
            <a:endParaRPr lang="en-US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Thank you!</a:t>
            </a:r>
            <a:endParaRPr lang="en-US" b="1" dirty="0">
              <a:solidFill>
                <a:srgbClr val="2DB2E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820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EBE108F-74B8-7D44-9382-8D8030F5C52C}" vid="{AB547CBF-4174-3342-AEFE-CB2E965BD3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51F4C665E5B44192155FB2C81E1B75" ma:contentTypeVersion="14" ma:contentTypeDescription="Create a new document." ma:contentTypeScope="" ma:versionID="008a9d8dbbddf07542098a41c427b839">
  <xsd:schema xmlns:xsd="http://www.w3.org/2001/XMLSchema" xmlns:xs="http://www.w3.org/2001/XMLSchema" xmlns:p="http://schemas.microsoft.com/office/2006/metadata/properties" xmlns:ns2="f515331c-aeb2-403d-8173-bfb706775981" xmlns:ns3="83105f9a-cfc6-4e9d-9171-e13d2dfd3bc1" targetNamespace="http://schemas.microsoft.com/office/2006/metadata/properties" ma:root="true" ma:fieldsID="75967a9b27c8ecbc9430cfe29926cd0e" ns2:_="" ns3:_="">
    <xsd:import namespace="f515331c-aeb2-403d-8173-bfb706775981"/>
    <xsd:import namespace="83105f9a-cfc6-4e9d-9171-e13d2dfd3bc1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15331c-aeb2-403d-8173-bfb706775981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d33dbd21-c212-4d71-9858-f12ed016a5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105f9a-cfc6-4e9d-9171-e13d2dfd3bc1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a804e54-780e-4084-b86f-4f05dbd40dfd}" ma:internalName="TaxCatchAll" ma:showField="CatchAllData" ma:web="83105f9a-cfc6-4e9d-9171-e13d2dfd3b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3105f9a-cfc6-4e9d-9171-e13d2dfd3bc1" xsi:nil="true"/>
    <lcf76f155ced4ddcb4097134ff3c332f xmlns="f515331c-aeb2-403d-8173-bfb70677598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E8B14C-9492-4603-B972-76252B5CED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24B839-A8D8-4E8D-B24C-04C1676D72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15331c-aeb2-403d-8173-bfb706775981"/>
    <ds:schemaRef ds:uri="83105f9a-cfc6-4e9d-9171-e13d2dfd3b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4A758F-D0B0-4B4A-A536-43E14C508A8E}">
  <ds:schemaRefs>
    <ds:schemaRef ds:uri="83105f9a-cfc6-4e9d-9171-e13d2dfd3bc1"/>
    <ds:schemaRef ds:uri="f515331c-aeb2-403d-8173-bfb706775981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BOM_Presentation Template</Template>
  <TotalTime>3107</TotalTime>
  <Words>1254</Words>
  <Application>Microsoft Office PowerPoint</Application>
  <PresentationFormat>Widescreen</PresentationFormat>
  <Paragraphs>160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Raleway</vt:lpstr>
      <vt:lpstr>Roboto</vt:lpstr>
      <vt:lpstr>Times New Roman</vt:lpstr>
      <vt:lpstr>YACgEev4gKc 0</vt:lpstr>
      <vt:lpstr>Office Theme</vt:lpstr>
      <vt:lpstr>Energy, Sustainability, and Resilience Committee</vt:lpstr>
      <vt:lpstr>PowerPoint Presentation</vt:lpstr>
      <vt:lpstr>PowerPoint Presentation</vt:lpstr>
      <vt:lpstr>PowerPoint Presentation</vt:lpstr>
      <vt:lpstr>The SEC finalized its climate disclosure rule nearly two years after it was first proposed</vt:lpstr>
      <vt:lpstr>SEC’s climate disclosure rule requires companies to report on material climate-related risks</vt:lpstr>
      <vt:lpstr>Timeline for implementation remains murky as legal challenges begin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Alex Miller</dc:creator>
  <cp:lastModifiedBy>Cameron Macuch</cp:lastModifiedBy>
  <cp:revision>7</cp:revision>
  <dcterms:created xsi:type="dcterms:W3CDTF">2023-10-17T17:46:20Z</dcterms:created>
  <dcterms:modified xsi:type="dcterms:W3CDTF">2024-03-18T17:18:24Z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0x010100E551F4C665E5B44192155FB2C81E1B75</vt:lpwstr>
  </property>
  <property fmtid="{D5CDD505-2E9C-101B-9397-08002B2CF9AE}" pid="3" name="MediaServiceImageTags">
    <vt:lpwstr/>
  </property>
</Properties>
</file>